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4" r:id="rId1"/>
  </p:sldMasterIdLst>
  <p:handoutMasterIdLst>
    <p:handoutMasterId r:id="rId15"/>
  </p:handoutMasterIdLst>
  <p:sldIdLst>
    <p:sldId id="256" r:id="rId2"/>
    <p:sldId id="272" r:id="rId3"/>
    <p:sldId id="277" r:id="rId4"/>
    <p:sldId id="269" r:id="rId5"/>
    <p:sldId id="276" r:id="rId6"/>
    <p:sldId id="273" r:id="rId7"/>
    <p:sldId id="274" r:id="rId8"/>
    <p:sldId id="264" r:id="rId9"/>
    <p:sldId id="281" r:id="rId10"/>
    <p:sldId id="268" r:id="rId11"/>
    <p:sldId id="270" r:id="rId12"/>
    <p:sldId id="271" r:id="rId13"/>
    <p:sldId id="280" r:id="rId14"/>
  </p:sldIdLst>
  <p:sldSz cx="12192000" cy="6858000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77" autoAdjust="0"/>
    <p:restoredTop sz="94796" autoAdjust="0"/>
  </p:normalViewPr>
  <p:slideViewPr>
    <p:cSldViewPr snapToGrid="0">
      <p:cViewPr varScale="1">
        <p:scale>
          <a:sx n="96" d="100"/>
          <a:sy n="96" d="100"/>
        </p:scale>
        <p:origin x="300" y="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339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2" Type="http://schemas.openxmlformats.org/officeDocument/2006/relationships/image" Target="../media/image17.png"/><Relationship Id="rId1" Type="http://schemas.openxmlformats.org/officeDocument/2006/relationships/image" Target="../media/image16.png"/><Relationship Id="rId6" Type="http://schemas.openxmlformats.org/officeDocument/2006/relationships/image" Target="../media/image21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Relationship Id="rId9" Type="http://schemas.openxmlformats.org/officeDocument/2006/relationships/image" Target="../media/image24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32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2" Type="http://schemas.openxmlformats.org/officeDocument/2006/relationships/image" Target="../media/image17.png"/><Relationship Id="rId1" Type="http://schemas.openxmlformats.org/officeDocument/2006/relationships/image" Target="../media/image16.png"/><Relationship Id="rId6" Type="http://schemas.openxmlformats.org/officeDocument/2006/relationships/image" Target="../media/image21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Relationship Id="rId9" Type="http://schemas.openxmlformats.org/officeDocument/2006/relationships/image" Target="../media/image24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3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975127-0428-4A1A-ADFE-D33A074AB8AB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37E548E7-CAEF-4602-84D3-723B326CE3C9}">
      <dgm:prSet custT="1"/>
      <dgm:spPr/>
      <dgm:t>
        <a:bodyPr/>
        <a:lstStyle/>
        <a:p>
          <a:r>
            <a:rPr lang="en-US" sz="1800" dirty="0"/>
            <a:t>Develop a strategy for “fair” administrative practices (including fees, scheduling and maintenance.</a:t>
          </a:r>
        </a:p>
      </dgm:t>
    </dgm:pt>
    <dgm:pt modelId="{FA0DA430-B04C-4C64-A7F1-6CC5C29CDACE}" type="parTrans" cxnId="{10503257-0E44-4993-BB53-08CE70C8A7CC}">
      <dgm:prSet/>
      <dgm:spPr/>
      <dgm:t>
        <a:bodyPr/>
        <a:lstStyle/>
        <a:p>
          <a:endParaRPr lang="en-US"/>
        </a:p>
      </dgm:t>
    </dgm:pt>
    <dgm:pt modelId="{3396067F-33AF-44AF-A693-A8519C1180E2}" type="sibTrans" cxnId="{10503257-0E44-4993-BB53-08CE70C8A7CC}">
      <dgm:prSet/>
      <dgm:spPr/>
      <dgm:t>
        <a:bodyPr/>
        <a:lstStyle/>
        <a:p>
          <a:endParaRPr lang="en-US"/>
        </a:p>
      </dgm:t>
    </dgm:pt>
    <dgm:pt modelId="{D726BB6C-D15F-49CC-8A9E-F4CA1A976752}">
      <dgm:prSet custT="1"/>
      <dgm:spPr/>
      <dgm:t>
        <a:bodyPr/>
        <a:lstStyle/>
        <a:p>
          <a:r>
            <a:rPr lang="en-US" sz="1800" dirty="0"/>
            <a:t>Include opportunities and experiences for all ages and abilities.</a:t>
          </a:r>
        </a:p>
      </dgm:t>
    </dgm:pt>
    <dgm:pt modelId="{F24EC153-F3CF-45F7-B1E9-E5FB411372E4}" type="parTrans" cxnId="{AD9F7F3D-1B24-425C-9B51-D508FF9DFC28}">
      <dgm:prSet/>
      <dgm:spPr/>
      <dgm:t>
        <a:bodyPr/>
        <a:lstStyle/>
        <a:p>
          <a:endParaRPr lang="en-US"/>
        </a:p>
      </dgm:t>
    </dgm:pt>
    <dgm:pt modelId="{3897ECFC-C1DE-4792-9F51-26A22FAF6060}" type="sibTrans" cxnId="{AD9F7F3D-1B24-425C-9B51-D508FF9DFC28}">
      <dgm:prSet/>
      <dgm:spPr/>
      <dgm:t>
        <a:bodyPr/>
        <a:lstStyle/>
        <a:p>
          <a:endParaRPr lang="en-US"/>
        </a:p>
      </dgm:t>
    </dgm:pt>
    <dgm:pt modelId="{C0C79291-C982-4AC6-BF10-30BC10B6E241}">
      <dgm:prSet/>
      <dgm:spPr/>
      <dgm:t>
        <a:bodyPr/>
        <a:lstStyle/>
        <a:p>
          <a:r>
            <a:rPr lang="en-US" dirty="0"/>
            <a:t>Develop a strategy for the “best” use of Recreation and Parks outdoor facilities.</a:t>
          </a:r>
        </a:p>
      </dgm:t>
    </dgm:pt>
    <dgm:pt modelId="{FC62561B-AB4E-480F-83B8-5329096B54DB}" type="parTrans" cxnId="{0DFF70BC-33AF-4E1B-950A-34D506ED536C}">
      <dgm:prSet/>
      <dgm:spPr/>
      <dgm:t>
        <a:bodyPr/>
        <a:lstStyle/>
        <a:p>
          <a:endParaRPr lang="en-US"/>
        </a:p>
      </dgm:t>
    </dgm:pt>
    <dgm:pt modelId="{F7DD7132-0B2B-4EEC-9358-1C979268ACEC}" type="sibTrans" cxnId="{0DFF70BC-33AF-4E1B-950A-34D506ED536C}">
      <dgm:prSet/>
      <dgm:spPr/>
      <dgm:t>
        <a:bodyPr/>
        <a:lstStyle/>
        <a:p>
          <a:endParaRPr lang="en-US"/>
        </a:p>
      </dgm:t>
    </dgm:pt>
    <dgm:pt modelId="{96F40A3A-2DB5-4DC8-9DCB-0C54E5BB1E09}">
      <dgm:prSet/>
      <dgm:spPr/>
      <dgm:t>
        <a:bodyPr/>
        <a:lstStyle/>
        <a:p>
          <a:r>
            <a:rPr lang="en-US" dirty="0"/>
            <a:t>Develop a strategy for indoor space. </a:t>
          </a:r>
        </a:p>
      </dgm:t>
    </dgm:pt>
    <dgm:pt modelId="{79C25692-7789-44FD-B9DA-DCE0A7ADEB07}" type="parTrans" cxnId="{B19DB586-693A-459A-BA73-869550BAC56B}">
      <dgm:prSet/>
      <dgm:spPr/>
      <dgm:t>
        <a:bodyPr/>
        <a:lstStyle/>
        <a:p>
          <a:endParaRPr lang="en-US"/>
        </a:p>
      </dgm:t>
    </dgm:pt>
    <dgm:pt modelId="{9AAB3BA6-1871-453B-A1F3-41C370083133}" type="sibTrans" cxnId="{B19DB586-693A-459A-BA73-869550BAC56B}">
      <dgm:prSet/>
      <dgm:spPr/>
      <dgm:t>
        <a:bodyPr/>
        <a:lstStyle/>
        <a:p>
          <a:endParaRPr lang="en-US"/>
        </a:p>
      </dgm:t>
    </dgm:pt>
    <dgm:pt modelId="{03F2BA76-EBAB-46CF-90DF-34874E6CBE4F}">
      <dgm:prSet/>
      <dgm:spPr/>
      <dgm:t>
        <a:bodyPr/>
        <a:lstStyle/>
        <a:p>
          <a:r>
            <a:rPr lang="en-US" dirty="0"/>
            <a:t>Develop a strategy for economic development.</a:t>
          </a:r>
        </a:p>
      </dgm:t>
    </dgm:pt>
    <dgm:pt modelId="{DE58C56A-2C5E-4A63-AEBE-DFB73A6BE79F}" type="parTrans" cxnId="{711C6757-6AEF-4825-8DED-19C6FFCAFE30}">
      <dgm:prSet/>
      <dgm:spPr/>
      <dgm:t>
        <a:bodyPr/>
        <a:lstStyle/>
        <a:p>
          <a:endParaRPr lang="en-US"/>
        </a:p>
      </dgm:t>
    </dgm:pt>
    <dgm:pt modelId="{556735AA-852E-4F25-9BFC-23A3E2B41B03}" type="sibTrans" cxnId="{711C6757-6AEF-4825-8DED-19C6FFCAFE30}">
      <dgm:prSet/>
      <dgm:spPr/>
      <dgm:t>
        <a:bodyPr/>
        <a:lstStyle/>
        <a:p>
          <a:endParaRPr lang="en-US"/>
        </a:p>
      </dgm:t>
    </dgm:pt>
    <dgm:pt modelId="{CB99476E-B830-4A87-9AAF-1D198ED4BF82}" type="pres">
      <dgm:prSet presAssocID="{1D975127-0428-4A1A-ADFE-D33A074AB8AB}" presName="root" presStyleCnt="0">
        <dgm:presLayoutVars>
          <dgm:dir/>
          <dgm:resizeHandles val="exact"/>
        </dgm:presLayoutVars>
      </dgm:prSet>
      <dgm:spPr/>
    </dgm:pt>
    <dgm:pt modelId="{3EAC43E4-EB28-4E8A-924E-694CE05AB7F6}" type="pres">
      <dgm:prSet presAssocID="{1D975127-0428-4A1A-ADFE-D33A074AB8AB}" presName="container" presStyleCnt="0">
        <dgm:presLayoutVars>
          <dgm:dir/>
          <dgm:resizeHandles val="exact"/>
        </dgm:presLayoutVars>
      </dgm:prSet>
      <dgm:spPr/>
    </dgm:pt>
    <dgm:pt modelId="{3AACDD3C-C688-4430-B469-59EF175B165C}" type="pres">
      <dgm:prSet presAssocID="{37E548E7-CAEF-4602-84D3-723B326CE3C9}" presName="compNode" presStyleCnt="0"/>
      <dgm:spPr/>
    </dgm:pt>
    <dgm:pt modelId="{8D2737AA-3188-4784-A9DF-CE8346F363FA}" type="pres">
      <dgm:prSet presAssocID="{37E548E7-CAEF-4602-84D3-723B326CE3C9}" presName="iconBgRect" presStyleLbl="bgShp" presStyleIdx="0" presStyleCnt="5"/>
      <dgm:spPr/>
    </dgm:pt>
    <dgm:pt modelId="{630F44BE-DAB7-4D4A-B0DC-231601F17225}" type="pres">
      <dgm:prSet presAssocID="{37E548E7-CAEF-4602-84D3-723B326CE3C9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list"/>
        </a:ext>
      </dgm:extLst>
    </dgm:pt>
    <dgm:pt modelId="{79F6B816-C56F-4BF7-9BA0-264250F72A2E}" type="pres">
      <dgm:prSet presAssocID="{37E548E7-CAEF-4602-84D3-723B326CE3C9}" presName="spaceRect" presStyleCnt="0"/>
      <dgm:spPr/>
    </dgm:pt>
    <dgm:pt modelId="{B62A8AC0-9320-4B27-9528-D9024311E5BF}" type="pres">
      <dgm:prSet presAssocID="{37E548E7-CAEF-4602-84D3-723B326CE3C9}" presName="textRect" presStyleLbl="revTx" presStyleIdx="0" presStyleCnt="5" custScaleY="140118">
        <dgm:presLayoutVars>
          <dgm:chMax val="1"/>
          <dgm:chPref val="1"/>
        </dgm:presLayoutVars>
      </dgm:prSet>
      <dgm:spPr/>
    </dgm:pt>
    <dgm:pt modelId="{C17C027B-ECDC-430A-8D1A-547D32D26773}" type="pres">
      <dgm:prSet presAssocID="{3396067F-33AF-44AF-A693-A8519C1180E2}" presName="sibTrans" presStyleLbl="sibTrans2D1" presStyleIdx="0" presStyleCnt="0"/>
      <dgm:spPr/>
    </dgm:pt>
    <dgm:pt modelId="{6890415D-9E45-4EA6-91EE-2E084428C90B}" type="pres">
      <dgm:prSet presAssocID="{D726BB6C-D15F-49CC-8A9E-F4CA1A976752}" presName="compNode" presStyleCnt="0"/>
      <dgm:spPr/>
    </dgm:pt>
    <dgm:pt modelId="{A9E79EA0-1ACD-4B1B-99FB-A0B255C90DFC}" type="pres">
      <dgm:prSet presAssocID="{D726BB6C-D15F-49CC-8A9E-F4CA1A976752}" presName="iconBgRect" presStyleLbl="bgShp" presStyleIdx="1" presStyleCnt="5"/>
      <dgm:spPr/>
    </dgm:pt>
    <dgm:pt modelId="{00B9E51F-0F11-4471-BE8F-1CD9BD302676}" type="pres">
      <dgm:prSet presAssocID="{D726BB6C-D15F-49CC-8A9E-F4CA1A976752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 Bulb and Gear"/>
        </a:ext>
      </dgm:extLst>
    </dgm:pt>
    <dgm:pt modelId="{5942E92C-6F88-4191-B1A8-7A77CFB83A2F}" type="pres">
      <dgm:prSet presAssocID="{D726BB6C-D15F-49CC-8A9E-F4CA1A976752}" presName="spaceRect" presStyleCnt="0"/>
      <dgm:spPr/>
    </dgm:pt>
    <dgm:pt modelId="{1D6691C3-16E2-4495-A144-1DCBC98FAB6E}" type="pres">
      <dgm:prSet presAssocID="{D726BB6C-D15F-49CC-8A9E-F4CA1A976752}" presName="textRect" presStyleLbl="revTx" presStyleIdx="1" presStyleCnt="5" custScaleY="142864">
        <dgm:presLayoutVars>
          <dgm:chMax val="1"/>
          <dgm:chPref val="1"/>
        </dgm:presLayoutVars>
      </dgm:prSet>
      <dgm:spPr/>
    </dgm:pt>
    <dgm:pt modelId="{F7397C5B-489D-4F71-A7FC-71FCEF39BB49}" type="pres">
      <dgm:prSet presAssocID="{3897ECFC-C1DE-4792-9F51-26A22FAF6060}" presName="sibTrans" presStyleLbl="sibTrans2D1" presStyleIdx="0" presStyleCnt="0"/>
      <dgm:spPr/>
    </dgm:pt>
    <dgm:pt modelId="{C0F674B4-6F4C-4972-8FDC-4B2B14FA048D}" type="pres">
      <dgm:prSet presAssocID="{C0C79291-C982-4AC6-BF10-30BC10B6E241}" presName="compNode" presStyleCnt="0"/>
      <dgm:spPr/>
    </dgm:pt>
    <dgm:pt modelId="{83C02043-5D1E-4B09-B86D-BC0315DB6A5F}" type="pres">
      <dgm:prSet presAssocID="{C0C79291-C982-4AC6-BF10-30BC10B6E241}" presName="iconBgRect" presStyleLbl="bgShp" presStyleIdx="2" presStyleCnt="5"/>
      <dgm:spPr/>
    </dgm:pt>
    <dgm:pt modelId="{A4E12AE9-1D41-446B-A4C0-2920258F0F04}" type="pres">
      <dgm:prSet presAssocID="{C0C79291-C982-4AC6-BF10-30BC10B6E241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ark scene"/>
        </a:ext>
      </dgm:extLst>
    </dgm:pt>
    <dgm:pt modelId="{27D0444D-677C-44FC-BEE3-77EBDC48346C}" type="pres">
      <dgm:prSet presAssocID="{C0C79291-C982-4AC6-BF10-30BC10B6E241}" presName="spaceRect" presStyleCnt="0"/>
      <dgm:spPr/>
    </dgm:pt>
    <dgm:pt modelId="{F8384BA8-46D8-472F-9C32-2A0681983A61}" type="pres">
      <dgm:prSet presAssocID="{C0C79291-C982-4AC6-BF10-30BC10B6E241}" presName="textRect" presStyleLbl="revTx" presStyleIdx="2" presStyleCnt="5" custScaleY="145611">
        <dgm:presLayoutVars>
          <dgm:chMax val="1"/>
          <dgm:chPref val="1"/>
        </dgm:presLayoutVars>
      </dgm:prSet>
      <dgm:spPr/>
    </dgm:pt>
    <dgm:pt modelId="{14870A9E-5907-4FB9-BEF0-385120347506}" type="pres">
      <dgm:prSet presAssocID="{F7DD7132-0B2B-4EEC-9358-1C979268ACEC}" presName="sibTrans" presStyleLbl="sibTrans2D1" presStyleIdx="0" presStyleCnt="0"/>
      <dgm:spPr/>
    </dgm:pt>
    <dgm:pt modelId="{7B8FF761-02DA-4FA9-BC1E-C73F0A621E64}" type="pres">
      <dgm:prSet presAssocID="{96F40A3A-2DB5-4DC8-9DCB-0C54E5BB1E09}" presName="compNode" presStyleCnt="0"/>
      <dgm:spPr/>
    </dgm:pt>
    <dgm:pt modelId="{D76E7EE2-8665-4CA2-AC73-61CE14B0B947}" type="pres">
      <dgm:prSet presAssocID="{96F40A3A-2DB5-4DC8-9DCB-0C54E5BB1E09}" presName="iconBgRect" presStyleLbl="bgShp" presStyleIdx="3" presStyleCnt="5"/>
      <dgm:spPr/>
    </dgm:pt>
    <dgm:pt modelId="{A258CAED-5C25-4113-95C6-766C6FC45E51}" type="pres">
      <dgm:prSet presAssocID="{96F40A3A-2DB5-4DC8-9DCB-0C54E5BB1E09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laying Cards"/>
        </a:ext>
      </dgm:extLst>
    </dgm:pt>
    <dgm:pt modelId="{3DF5DA9A-286A-41D8-A415-5F78E0255BAF}" type="pres">
      <dgm:prSet presAssocID="{96F40A3A-2DB5-4DC8-9DCB-0C54E5BB1E09}" presName="spaceRect" presStyleCnt="0"/>
      <dgm:spPr/>
    </dgm:pt>
    <dgm:pt modelId="{37843880-C9D1-4A8D-AC6D-F4D3A07A6AEA}" type="pres">
      <dgm:prSet presAssocID="{96F40A3A-2DB5-4DC8-9DCB-0C54E5BB1E09}" presName="textRect" presStyleLbl="revTx" presStyleIdx="3" presStyleCnt="5" custScaleY="138964">
        <dgm:presLayoutVars>
          <dgm:chMax val="1"/>
          <dgm:chPref val="1"/>
        </dgm:presLayoutVars>
      </dgm:prSet>
      <dgm:spPr/>
    </dgm:pt>
    <dgm:pt modelId="{CEEDBA48-FE96-4F43-A7C2-9307CAE1DA88}" type="pres">
      <dgm:prSet presAssocID="{9AAB3BA6-1871-453B-A1F3-41C370083133}" presName="sibTrans" presStyleLbl="sibTrans2D1" presStyleIdx="0" presStyleCnt="0"/>
      <dgm:spPr/>
    </dgm:pt>
    <dgm:pt modelId="{2838F7B9-0911-42CD-BA5F-D6B345F2C1A5}" type="pres">
      <dgm:prSet presAssocID="{03F2BA76-EBAB-46CF-90DF-34874E6CBE4F}" presName="compNode" presStyleCnt="0"/>
      <dgm:spPr/>
    </dgm:pt>
    <dgm:pt modelId="{CD9DA99D-ACD0-4417-90FD-0ED797895907}" type="pres">
      <dgm:prSet presAssocID="{03F2BA76-EBAB-46CF-90DF-34874E6CBE4F}" presName="iconBgRect" presStyleLbl="bgShp" presStyleIdx="4" presStyleCnt="5"/>
      <dgm:spPr/>
    </dgm:pt>
    <dgm:pt modelId="{B4B1337B-5954-4F79-86AE-EF85AF48B8E7}" type="pres">
      <dgm:prSet presAssocID="{03F2BA76-EBAB-46CF-90DF-34874E6CBE4F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siness Growth"/>
        </a:ext>
      </dgm:extLst>
    </dgm:pt>
    <dgm:pt modelId="{FF42DAFF-14AB-45C4-89B1-6E5C2B519210}" type="pres">
      <dgm:prSet presAssocID="{03F2BA76-EBAB-46CF-90DF-34874E6CBE4F}" presName="spaceRect" presStyleCnt="0"/>
      <dgm:spPr/>
    </dgm:pt>
    <dgm:pt modelId="{9D0A8F6A-AFDD-4B9B-9A9A-B6B5497BC4C2}" type="pres">
      <dgm:prSet presAssocID="{03F2BA76-EBAB-46CF-90DF-34874E6CBE4F}" presName="textRect" presStyleLbl="revTx" presStyleIdx="4" presStyleCnt="5" custScaleY="138964">
        <dgm:presLayoutVars>
          <dgm:chMax val="1"/>
          <dgm:chPref val="1"/>
        </dgm:presLayoutVars>
      </dgm:prSet>
      <dgm:spPr/>
    </dgm:pt>
  </dgm:ptLst>
  <dgm:cxnLst>
    <dgm:cxn modelId="{67FFEC01-9CD1-42F2-8421-B379719EF0E4}" type="presOf" srcId="{D726BB6C-D15F-49CC-8A9E-F4CA1A976752}" destId="{1D6691C3-16E2-4495-A144-1DCBC98FAB6E}" srcOrd="0" destOrd="0" presId="urn:microsoft.com/office/officeart/2018/2/layout/IconCircleList"/>
    <dgm:cxn modelId="{E6F00D09-A5CE-4314-9409-20B5BCCDCE93}" type="presOf" srcId="{F7DD7132-0B2B-4EEC-9358-1C979268ACEC}" destId="{14870A9E-5907-4FB9-BEF0-385120347506}" srcOrd="0" destOrd="0" presId="urn:microsoft.com/office/officeart/2018/2/layout/IconCircleList"/>
    <dgm:cxn modelId="{9840A41A-F5C8-4510-A491-E1F33634011C}" type="presOf" srcId="{96F40A3A-2DB5-4DC8-9DCB-0C54E5BB1E09}" destId="{37843880-C9D1-4A8D-AC6D-F4D3A07A6AEA}" srcOrd="0" destOrd="0" presId="urn:microsoft.com/office/officeart/2018/2/layout/IconCircleList"/>
    <dgm:cxn modelId="{88451C37-D284-40D9-BB14-48BBD63DFDA7}" type="presOf" srcId="{C0C79291-C982-4AC6-BF10-30BC10B6E241}" destId="{F8384BA8-46D8-472F-9C32-2A0681983A61}" srcOrd="0" destOrd="0" presId="urn:microsoft.com/office/officeart/2018/2/layout/IconCircleList"/>
    <dgm:cxn modelId="{BB124F38-E09A-45D0-B162-1694553B902A}" type="presOf" srcId="{3897ECFC-C1DE-4792-9F51-26A22FAF6060}" destId="{F7397C5B-489D-4F71-A7FC-71FCEF39BB49}" srcOrd="0" destOrd="0" presId="urn:microsoft.com/office/officeart/2018/2/layout/IconCircleList"/>
    <dgm:cxn modelId="{AD9F7F3D-1B24-425C-9B51-D508FF9DFC28}" srcId="{1D975127-0428-4A1A-ADFE-D33A074AB8AB}" destId="{D726BB6C-D15F-49CC-8A9E-F4CA1A976752}" srcOrd="1" destOrd="0" parTransId="{F24EC153-F3CF-45F7-B1E9-E5FB411372E4}" sibTransId="{3897ECFC-C1DE-4792-9F51-26A22FAF6060}"/>
    <dgm:cxn modelId="{814EAC61-7CD2-4CE0-9A52-6006C45976A7}" type="presOf" srcId="{3396067F-33AF-44AF-A693-A8519C1180E2}" destId="{C17C027B-ECDC-430A-8D1A-547D32D26773}" srcOrd="0" destOrd="0" presId="urn:microsoft.com/office/officeart/2018/2/layout/IconCircleList"/>
    <dgm:cxn modelId="{E99EB046-1468-4584-8C6E-D3075D4D00AA}" type="presOf" srcId="{03F2BA76-EBAB-46CF-90DF-34874E6CBE4F}" destId="{9D0A8F6A-AFDD-4B9B-9A9A-B6B5497BC4C2}" srcOrd="0" destOrd="0" presId="urn:microsoft.com/office/officeart/2018/2/layout/IconCircleList"/>
    <dgm:cxn modelId="{10503257-0E44-4993-BB53-08CE70C8A7CC}" srcId="{1D975127-0428-4A1A-ADFE-D33A074AB8AB}" destId="{37E548E7-CAEF-4602-84D3-723B326CE3C9}" srcOrd="0" destOrd="0" parTransId="{FA0DA430-B04C-4C64-A7F1-6CC5C29CDACE}" sibTransId="{3396067F-33AF-44AF-A693-A8519C1180E2}"/>
    <dgm:cxn modelId="{711C6757-6AEF-4825-8DED-19C6FFCAFE30}" srcId="{1D975127-0428-4A1A-ADFE-D33A074AB8AB}" destId="{03F2BA76-EBAB-46CF-90DF-34874E6CBE4F}" srcOrd="4" destOrd="0" parTransId="{DE58C56A-2C5E-4A63-AEBE-DFB73A6BE79F}" sibTransId="{556735AA-852E-4F25-9BFC-23A3E2B41B03}"/>
    <dgm:cxn modelId="{F69F067C-22A2-4E84-A050-4E80B7BBF244}" type="presOf" srcId="{37E548E7-CAEF-4602-84D3-723B326CE3C9}" destId="{B62A8AC0-9320-4B27-9528-D9024311E5BF}" srcOrd="0" destOrd="0" presId="urn:microsoft.com/office/officeart/2018/2/layout/IconCircleList"/>
    <dgm:cxn modelId="{B19DB586-693A-459A-BA73-869550BAC56B}" srcId="{1D975127-0428-4A1A-ADFE-D33A074AB8AB}" destId="{96F40A3A-2DB5-4DC8-9DCB-0C54E5BB1E09}" srcOrd="3" destOrd="0" parTransId="{79C25692-7789-44FD-B9DA-DCE0A7ADEB07}" sibTransId="{9AAB3BA6-1871-453B-A1F3-41C370083133}"/>
    <dgm:cxn modelId="{37D73B9C-2997-402B-AC7C-157BB2F3F449}" type="presOf" srcId="{1D975127-0428-4A1A-ADFE-D33A074AB8AB}" destId="{CB99476E-B830-4A87-9AAF-1D198ED4BF82}" srcOrd="0" destOrd="0" presId="urn:microsoft.com/office/officeart/2018/2/layout/IconCircleList"/>
    <dgm:cxn modelId="{0DFF70BC-33AF-4E1B-950A-34D506ED536C}" srcId="{1D975127-0428-4A1A-ADFE-D33A074AB8AB}" destId="{C0C79291-C982-4AC6-BF10-30BC10B6E241}" srcOrd="2" destOrd="0" parTransId="{FC62561B-AB4E-480F-83B8-5329096B54DB}" sibTransId="{F7DD7132-0B2B-4EEC-9358-1C979268ACEC}"/>
    <dgm:cxn modelId="{D606DDC4-8770-418A-BD4A-205C591A02DE}" type="presOf" srcId="{9AAB3BA6-1871-453B-A1F3-41C370083133}" destId="{CEEDBA48-FE96-4F43-A7C2-9307CAE1DA88}" srcOrd="0" destOrd="0" presId="urn:microsoft.com/office/officeart/2018/2/layout/IconCircleList"/>
    <dgm:cxn modelId="{4E0D5630-50D8-4479-9DEF-7C73A9A9E930}" type="presParOf" srcId="{CB99476E-B830-4A87-9AAF-1D198ED4BF82}" destId="{3EAC43E4-EB28-4E8A-924E-694CE05AB7F6}" srcOrd="0" destOrd="0" presId="urn:microsoft.com/office/officeart/2018/2/layout/IconCircleList"/>
    <dgm:cxn modelId="{C991B0C4-4451-4CE1-9D23-598828F90613}" type="presParOf" srcId="{3EAC43E4-EB28-4E8A-924E-694CE05AB7F6}" destId="{3AACDD3C-C688-4430-B469-59EF175B165C}" srcOrd="0" destOrd="0" presId="urn:microsoft.com/office/officeart/2018/2/layout/IconCircleList"/>
    <dgm:cxn modelId="{0A11B5B4-516F-4602-9A73-E831CBE643DB}" type="presParOf" srcId="{3AACDD3C-C688-4430-B469-59EF175B165C}" destId="{8D2737AA-3188-4784-A9DF-CE8346F363FA}" srcOrd="0" destOrd="0" presId="urn:microsoft.com/office/officeart/2018/2/layout/IconCircleList"/>
    <dgm:cxn modelId="{8AADC2E8-6319-4EDE-95D9-89DA3048F101}" type="presParOf" srcId="{3AACDD3C-C688-4430-B469-59EF175B165C}" destId="{630F44BE-DAB7-4D4A-B0DC-231601F17225}" srcOrd="1" destOrd="0" presId="urn:microsoft.com/office/officeart/2018/2/layout/IconCircleList"/>
    <dgm:cxn modelId="{66B4A480-0BAC-4E66-9F62-2CA8B56A82CD}" type="presParOf" srcId="{3AACDD3C-C688-4430-B469-59EF175B165C}" destId="{79F6B816-C56F-4BF7-9BA0-264250F72A2E}" srcOrd="2" destOrd="0" presId="urn:microsoft.com/office/officeart/2018/2/layout/IconCircleList"/>
    <dgm:cxn modelId="{067321F9-B30E-4FD8-93F2-6B5B31961A99}" type="presParOf" srcId="{3AACDD3C-C688-4430-B469-59EF175B165C}" destId="{B62A8AC0-9320-4B27-9528-D9024311E5BF}" srcOrd="3" destOrd="0" presId="urn:microsoft.com/office/officeart/2018/2/layout/IconCircleList"/>
    <dgm:cxn modelId="{EB65DC27-0BF4-4A4F-AA4F-792922819A8E}" type="presParOf" srcId="{3EAC43E4-EB28-4E8A-924E-694CE05AB7F6}" destId="{C17C027B-ECDC-430A-8D1A-547D32D26773}" srcOrd="1" destOrd="0" presId="urn:microsoft.com/office/officeart/2018/2/layout/IconCircleList"/>
    <dgm:cxn modelId="{A7C12493-CDE8-4A26-9BB6-E045B2159643}" type="presParOf" srcId="{3EAC43E4-EB28-4E8A-924E-694CE05AB7F6}" destId="{6890415D-9E45-4EA6-91EE-2E084428C90B}" srcOrd="2" destOrd="0" presId="urn:microsoft.com/office/officeart/2018/2/layout/IconCircleList"/>
    <dgm:cxn modelId="{4586D2BD-3571-4C70-B51C-DE9A16FF2A46}" type="presParOf" srcId="{6890415D-9E45-4EA6-91EE-2E084428C90B}" destId="{A9E79EA0-1ACD-4B1B-99FB-A0B255C90DFC}" srcOrd="0" destOrd="0" presId="urn:microsoft.com/office/officeart/2018/2/layout/IconCircleList"/>
    <dgm:cxn modelId="{A5BBDC69-E006-431C-A154-C798B9BB9AA4}" type="presParOf" srcId="{6890415D-9E45-4EA6-91EE-2E084428C90B}" destId="{00B9E51F-0F11-4471-BE8F-1CD9BD302676}" srcOrd="1" destOrd="0" presId="urn:microsoft.com/office/officeart/2018/2/layout/IconCircleList"/>
    <dgm:cxn modelId="{3D6787F9-12EF-4F58-A99C-4F3B61CB50F0}" type="presParOf" srcId="{6890415D-9E45-4EA6-91EE-2E084428C90B}" destId="{5942E92C-6F88-4191-B1A8-7A77CFB83A2F}" srcOrd="2" destOrd="0" presId="urn:microsoft.com/office/officeart/2018/2/layout/IconCircleList"/>
    <dgm:cxn modelId="{EE8060FE-3A95-4FF6-8639-FBA2BB92B142}" type="presParOf" srcId="{6890415D-9E45-4EA6-91EE-2E084428C90B}" destId="{1D6691C3-16E2-4495-A144-1DCBC98FAB6E}" srcOrd="3" destOrd="0" presId="urn:microsoft.com/office/officeart/2018/2/layout/IconCircleList"/>
    <dgm:cxn modelId="{82D4CA92-DC58-462E-86AE-BC1035FC3E5E}" type="presParOf" srcId="{3EAC43E4-EB28-4E8A-924E-694CE05AB7F6}" destId="{F7397C5B-489D-4F71-A7FC-71FCEF39BB49}" srcOrd="3" destOrd="0" presId="urn:microsoft.com/office/officeart/2018/2/layout/IconCircleList"/>
    <dgm:cxn modelId="{9D4F0444-0F2B-4CA0-9ED0-FCE24D2EB0C3}" type="presParOf" srcId="{3EAC43E4-EB28-4E8A-924E-694CE05AB7F6}" destId="{C0F674B4-6F4C-4972-8FDC-4B2B14FA048D}" srcOrd="4" destOrd="0" presId="urn:microsoft.com/office/officeart/2018/2/layout/IconCircleList"/>
    <dgm:cxn modelId="{5CAE0FF8-EEF2-455F-8A00-25601CA263A9}" type="presParOf" srcId="{C0F674B4-6F4C-4972-8FDC-4B2B14FA048D}" destId="{83C02043-5D1E-4B09-B86D-BC0315DB6A5F}" srcOrd="0" destOrd="0" presId="urn:microsoft.com/office/officeart/2018/2/layout/IconCircleList"/>
    <dgm:cxn modelId="{0881535C-A231-43EA-91F2-1FF3F91927DD}" type="presParOf" srcId="{C0F674B4-6F4C-4972-8FDC-4B2B14FA048D}" destId="{A4E12AE9-1D41-446B-A4C0-2920258F0F04}" srcOrd="1" destOrd="0" presId="urn:microsoft.com/office/officeart/2018/2/layout/IconCircleList"/>
    <dgm:cxn modelId="{15F0C38E-C2C5-41DF-8CD4-4BEB486D47D4}" type="presParOf" srcId="{C0F674B4-6F4C-4972-8FDC-4B2B14FA048D}" destId="{27D0444D-677C-44FC-BEE3-77EBDC48346C}" srcOrd="2" destOrd="0" presId="urn:microsoft.com/office/officeart/2018/2/layout/IconCircleList"/>
    <dgm:cxn modelId="{4BBDF74B-A677-4787-A7ED-E797C0CFD280}" type="presParOf" srcId="{C0F674B4-6F4C-4972-8FDC-4B2B14FA048D}" destId="{F8384BA8-46D8-472F-9C32-2A0681983A61}" srcOrd="3" destOrd="0" presId="urn:microsoft.com/office/officeart/2018/2/layout/IconCircleList"/>
    <dgm:cxn modelId="{4996D372-1D39-4789-906A-05B406E7BEE6}" type="presParOf" srcId="{3EAC43E4-EB28-4E8A-924E-694CE05AB7F6}" destId="{14870A9E-5907-4FB9-BEF0-385120347506}" srcOrd="5" destOrd="0" presId="urn:microsoft.com/office/officeart/2018/2/layout/IconCircleList"/>
    <dgm:cxn modelId="{19DAE7A2-24C2-491D-A124-40D4BE7DC177}" type="presParOf" srcId="{3EAC43E4-EB28-4E8A-924E-694CE05AB7F6}" destId="{7B8FF761-02DA-4FA9-BC1E-C73F0A621E64}" srcOrd="6" destOrd="0" presId="urn:microsoft.com/office/officeart/2018/2/layout/IconCircleList"/>
    <dgm:cxn modelId="{3EB47D8E-0B84-434B-8DAF-EDB21D356D7D}" type="presParOf" srcId="{7B8FF761-02DA-4FA9-BC1E-C73F0A621E64}" destId="{D76E7EE2-8665-4CA2-AC73-61CE14B0B947}" srcOrd="0" destOrd="0" presId="urn:microsoft.com/office/officeart/2018/2/layout/IconCircleList"/>
    <dgm:cxn modelId="{1024A6DF-5F3C-4569-BB11-5A99ACCE18C1}" type="presParOf" srcId="{7B8FF761-02DA-4FA9-BC1E-C73F0A621E64}" destId="{A258CAED-5C25-4113-95C6-766C6FC45E51}" srcOrd="1" destOrd="0" presId="urn:microsoft.com/office/officeart/2018/2/layout/IconCircleList"/>
    <dgm:cxn modelId="{3985E478-044C-45F3-8403-6097536D6A0E}" type="presParOf" srcId="{7B8FF761-02DA-4FA9-BC1E-C73F0A621E64}" destId="{3DF5DA9A-286A-41D8-A415-5F78E0255BAF}" srcOrd="2" destOrd="0" presId="urn:microsoft.com/office/officeart/2018/2/layout/IconCircleList"/>
    <dgm:cxn modelId="{7BA6D863-99A1-4FCF-A127-922D7AB5D2BE}" type="presParOf" srcId="{7B8FF761-02DA-4FA9-BC1E-C73F0A621E64}" destId="{37843880-C9D1-4A8D-AC6D-F4D3A07A6AEA}" srcOrd="3" destOrd="0" presId="urn:microsoft.com/office/officeart/2018/2/layout/IconCircleList"/>
    <dgm:cxn modelId="{2B7E0E04-9279-42BC-B838-077A6586B423}" type="presParOf" srcId="{3EAC43E4-EB28-4E8A-924E-694CE05AB7F6}" destId="{CEEDBA48-FE96-4F43-A7C2-9307CAE1DA88}" srcOrd="7" destOrd="0" presId="urn:microsoft.com/office/officeart/2018/2/layout/IconCircleList"/>
    <dgm:cxn modelId="{92EB305C-21B6-4FB1-98AF-D2E1F777E577}" type="presParOf" srcId="{3EAC43E4-EB28-4E8A-924E-694CE05AB7F6}" destId="{2838F7B9-0911-42CD-BA5F-D6B345F2C1A5}" srcOrd="8" destOrd="0" presId="urn:microsoft.com/office/officeart/2018/2/layout/IconCircleList"/>
    <dgm:cxn modelId="{650228DF-0933-4824-B49F-61D1C7B9FCA0}" type="presParOf" srcId="{2838F7B9-0911-42CD-BA5F-D6B345F2C1A5}" destId="{CD9DA99D-ACD0-4417-90FD-0ED797895907}" srcOrd="0" destOrd="0" presId="urn:microsoft.com/office/officeart/2018/2/layout/IconCircleList"/>
    <dgm:cxn modelId="{08DE85B0-3A17-402F-ACF5-883BE39EB12B}" type="presParOf" srcId="{2838F7B9-0911-42CD-BA5F-D6B345F2C1A5}" destId="{B4B1337B-5954-4F79-86AE-EF85AF48B8E7}" srcOrd="1" destOrd="0" presId="urn:microsoft.com/office/officeart/2018/2/layout/IconCircleList"/>
    <dgm:cxn modelId="{3B2DC97A-0172-466C-B8B6-7990E6E0E63E}" type="presParOf" srcId="{2838F7B9-0911-42CD-BA5F-D6B345F2C1A5}" destId="{FF42DAFF-14AB-45C4-89B1-6E5C2B519210}" srcOrd="2" destOrd="0" presId="urn:microsoft.com/office/officeart/2018/2/layout/IconCircleList"/>
    <dgm:cxn modelId="{480D4B65-0C8B-4172-B397-37D2737FBAF1}" type="presParOf" srcId="{2838F7B9-0911-42CD-BA5F-D6B345F2C1A5}" destId="{9D0A8F6A-AFDD-4B9B-9A9A-B6B5497BC4C2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DD972A0-B226-4C5B-B8C5-F2024543AD4E}" type="doc">
      <dgm:prSet loTypeId="urn:microsoft.com/office/officeart/2018/5/layout/IconCircleLabelList" loCatId="icon" qsTypeId="urn:microsoft.com/office/officeart/2005/8/quickstyle/simple3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AC5BD41A-FD3B-41F6-BE0B-0E01C9CEE04E}">
      <dgm:prSet custT="1"/>
      <dgm:spPr/>
      <dgm:t>
        <a:bodyPr/>
        <a:lstStyle/>
        <a:p>
          <a:pPr>
            <a:defRPr cap="all"/>
          </a:pPr>
          <a:r>
            <a:rPr lang="en-US" sz="1400" dirty="0"/>
            <a:t>Ensure availability of athletic opportunities for everyone, including groups particularly at-risk of not having adequate athletic opportunities (e.g., low socio-economic status. senior citizens, persons  with physical or mental disabilities, etc.).</a:t>
          </a:r>
        </a:p>
      </dgm:t>
    </dgm:pt>
    <dgm:pt modelId="{2BDE3C08-8757-41F9-8BA9-4882377842EE}" type="parTrans" cxnId="{1905B4F0-79BA-4F1E-AE0D-3AC1962F1D72}">
      <dgm:prSet/>
      <dgm:spPr/>
      <dgm:t>
        <a:bodyPr/>
        <a:lstStyle/>
        <a:p>
          <a:endParaRPr lang="en-US"/>
        </a:p>
      </dgm:t>
    </dgm:pt>
    <dgm:pt modelId="{ECF62E39-CF75-4D1F-A060-7B934281F7D6}" type="sibTrans" cxnId="{1905B4F0-79BA-4F1E-AE0D-3AC1962F1D72}">
      <dgm:prSet/>
      <dgm:spPr/>
      <dgm:t>
        <a:bodyPr/>
        <a:lstStyle/>
        <a:p>
          <a:endParaRPr lang="en-US"/>
        </a:p>
      </dgm:t>
    </dgm:pt>
    <dgm:pt modelId="{C42543E4-6836-41BC-98A3-4D48DB3CD5F7}">
      <dgm:prSet/>
      <dgm:spPr/>
      <dgm:t>
        <a:bodyPr/>
        <a:lstStyle/>
        <a:p>
          <a:pPr>
            <a:defRPr cap="all"/>
          </a:pPr>
          <a:r>
            <a:rPr lang="en-US" dirty="0"/>
            <a:t>Form foundation to provide athletic  opportunities for at-risk groups. This foundation would interact directly with the central youth sports coordinator . </a:t>
          </a:r>
        </a:p>
      </dgm:t>
    </dgm:pt>
    <dgm:pt modelId="{3B4D2F3A-AEB3-454C-B28F-DD90A3B27169}" type="parTrans" cxnId="{BA52D752-F896-4FB5-BC22-B8BEFB9E4691}">
      <dgm:prSet/>
      <dgm:spPr/>
      <dgm:t>
        <a:bodyPr/>
        <a:lstStyle/>
        <a:p>
          <a:endParaRPr lang="en-US"/>
        </a:p>
      </dgm:t>
    </dgm:pt>
    <dgm:pt modelId="{7F9F9552-2558-4D12-AC06-89DDFD334C23}" type="sibTrans" cxnId="{BA52D752-F896-4FB5-BC22-B8BEFB9E4691}">
      <dgm:prSet/>
      <dgm:spPr/>
      <dgm:t>
        <a:bodyPr/>
        <a:lstStyle/>
        <a:p>
          <a:endParaRPr lang="en-US"/>
        </a:p>
      </dgm:t>
    </dgm:pt>
    <dgm:pt modelId="{FEFC096E-F853-407E-A0AB-503EACE01443}">
      <dgm:prSet/>
      <dgm:spPr/>
      <dgm:t>
        <a:bodyPr/>
        <a:lstStyle/>
        <a:p>
          <a:pPr>
            <a:defRPr cap="all"/>
          </a:pPr>
          <a:r>
            <a:rPr lang="en-US" dirty="0"/>
            <a:t>Incentivize existing organizations that do not turn athletes away, regardless of ability to pay, etc.</a:t>
          </a:r>
        </a:p>
      </dgm:t>
    </dgm:pt>
    <dgm:pt modelId="{B70AE13E-87FF-43A1-9C45-DC8E6AFF3993}" type="parTrans" cxnId="{9007A18F-4AD8-41A8-B8AE-B04545C82638}">
      <dgm:prSet/>
      <dgm:spPr/>
      <dgm:t>
        <a:bodyPr/>
        <a:lstStyle/>
        <a:p>
          <a:endParaRPr lang="en-US"/>
        </a:p>
      </dgm:t>
    </dgm:pt>
    <dgm:pt modelId="{72E799A9-2D25-4319-9458-CB448BF066F1}" type="sibTrans" cxnId="{9007A18F-4AD8-41A8-B8AE-B04545C82638}">
      <dgm:prSet/>
      <dgm:spPr/>
      <dgm:t>
        <a:bodyPr/>
        <a:lstStyle/>
        <a:p>
          <a:endParaRPr lang="en-US"/>
        </a:p>
      </dgm:t>
    </dgm:pt>
    <dgm:pt modelId="{D25DE08D-091A-4324-A3B1-4452852EAA56}">
      <dgm:prSet/>
      <dgm:spPr/>
      <dgm:t>
        <a:bodyPr/>
        <a:lstStyle/>
        <a:p>
          <a:pPr>
            <a:defRPr cap="all"/>
          </a:pPr>
          <a:r>
            <a:rPr lang="en-US" dirty="0"/>
            <a:t>Encourage organizations to provide a certain number of scholarships to reduce or eliminate fees.  </a:t>
          </a:r>
        </a:p>
      </dgm:t>
    </dgm:pt>
    <dgm:pt modelId="{67DC5406-EF33-4CEF-91E4-65806C874D84}" type="parTrans" cxnId="{5E9E8E45-D709-4D80-9A12-1C79C27BBCD0}">
      <dgm:prSet/>
      <dgm:spPr/>
      <dgm:t>
        <a:bodyPr/>
        <a:lstStyle/>
        <a:p>
          <a:endParaRPr lang="en-US"/>
        </a:p>
      </dgm:t>
    </dgm:pt>
    <dgm:pt modelId="{2DB3C66A-0BB9-4647-A890-5F3542018FA6}" type="sibTrans" cxnId="{5E9E8E45-D709-4D80-9A12-1C79C27BBCD0}">
      <dgm:prSet/>
      <dgm:spPr/>
      <dgm:t>
        <a:bodyPr/>
        <a:lstStyle/>
        <a:p>
          <a:endParaRPr lang="en-US"/>
        </a:p>
      </dgm:t>
    </dgm:pt>
    <dgm:pt modelId="{C57D7B26-2FB8-423A-9759-0470F487E25D}">
      <dgm:prSet/>
      <dgm:spPr/>
      <dgm:t>
        <a:bodyPr/>
        <a:lstStyle/>
        <a:p>
          <a:pPr>
            <a:defRPr cap="all"/>
          </a:pPr>
          <a:r>
            <a:rPr lang="en-US" dirty="0"/>
            <a:t>Reach out to partner with existing foundations to help reduce fees  that prevent  low income individuals from participating..</a:t>
          </a:r>
        </a:p>
      </dgm:t>
    </dgm:pt>
    <dgm:pt modelId="{42D56274-5360-43B1-ADAE-D53000FA5F55}" type="parTrans" cxnId="{77C554F6-9002-446F-9CE0-9EA3B73923CA}">
      <dgm:prSet/>
      <dgm:spPr/>
      <dgm:t>
        <a:bodyPr/>
        <a:lstStyle/>
        <a:p>
          <a:endParaRPr lang="en-US"/>
        </a:p>
      </dgm:t>
    </dgm:pt>
    <dgm:pt modelId="{8A6CDE9C-B6C3-42BB-B71F-9C5822DFDBFE}" type="sibTrans" cxnId="{77C554F6-9002-446F-9CE0-9EA3B73923CA}">
      <dgm:prSet/>
      <dgm:spPr/>
      <dgm:t>
        <a:bodyPr/>
        <a:lstStyle/>
        <a:p>
          <a:endParaRPr lang="en-US"/>
        </a:p>
      </dgm:t>
    </dgm:pt>
    <dgm:pt modelId="{900664EB-C739-4805-89D7-874C7014A346}" type="pres">
      <dgm:prSet presAssocID="{9DD972A0-B226-4C5B-B8C5-F2024543AD4E}" presName="root" presStyleCnt="0">
        <dgm:presLayoutVars>
          <dgm:dir/>
          <dgm:resizeHandles val="exact"/>
        </dgm:presLayoutVars>
      </dgm:prSet>
      <dgm:spPr/>
    </dgm:pt>
    <dgm:pt modelId="{63C995F4-B88B-486E-B2C6-4CDF2CDDB6AC}" type="pres">
      <dgm:prSet presAssocID="{AC5BD41A-FD3B-41F6-BE0B-0E01C9CEE04E}" presName="compNode" presStyleCnt="0"/>
      <dgm:spPr/>
    </dgm:pt>
    <dgm:pt modelId="{36FA1E98-33F6-4930-996B-7F1A972E9611}" type="pres">
      <dgm:prSet presAssocID="{AC5BD41A-FD3B-41F6-BE0B-0E01C9CEE04E}" presName="iconBgRect" presStyleLbl="bgShp" presStyleIdx="0" presStyleCnt="5" custLinFactNeighborX="-15" custLinFactNeighborY="-2477"/>
      <dgm:spPr/>
    </dgm:pt>
    <dgm:pt modelId="{B999C3D7-392D-4E7E-AC9C-1CFE234EF705}" type="pres">
      <dgm:prSet presAssocID="{AC5BD41A-FD3B-41F6-BE0B-0E01C9CEE04E}" presName="iconRect" presStyleLbl="node1" presStyleIdx="0" presStyleCnt="5" custLinFactNeighborX="0" custLinFactNeighborY="10215"/>
      <dgm:spPr>
        <a:blipFill rotWithShape="0">
          <a:blip xmlns:r="http://schemas.openxmlformats.org/officeDocument/2006/relationships" r:embed="rId1">
            <a:biLevel thresh="50000"/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erson in wheelchair"/>
        </a:ext>
      </dgm:extLst>
    </dgm:pt>
    <dgm:pt modelId="{B5523CFC-CCEB-4D05-A769-F4F9E0210897}" type="pres">
      <dgm:prSet presAssocID="{AC5BD41A-FD3B-41F6-BE0B-0E01C9CEE04E}" presName="spaceRect" presStyleCnt="0"/>
      <dgm:spPr/>
    </dgm:pt>
    <dgm:pt modelId="{E58CE9BD-E053-4CC1-BFA6-4248650AE113}" type="pres">
      <dgm:prSet presAssocID="{AC5BD41A-FD3B-41F6-BE0B-0E01C9CEE04E}" presName="textRect" presStyleLbl="revTx" presStyleIdx="0" presStyleCnt="5" custScaleX="115988" custScaleY="119785" custLinFactNeighborX="2756" custLinFactNeighborY="15295">
        <dgm:presLayoutVars>
          <dgm:chMax val="1"/>
          <dgm:chPref val="1"/>
        </dgm:presLayoutVars>
      </dgm:prSet>
      <dgm:spPr/>
    </dgm:pt>
    <dgm:pt modelId="{F3781550-EBFB-4A05-A4F0-8B68BB629F2B}" type="pres">
      <dgm:prSet presAssocID="{ECF62E39-CF75-4D1F-A060-7B934281F7D6}" presName="sibTrans" presStyleCnt="0"/>
      <dgm:spPr/>
    </dgm:pt>
    <dgm:pt modelId="{8FDC41DC-9DAB-45A4-BE80-6042D99E7F9F}" type="pres">
      <dgm:prSet presAssocID="{C42543E4-6836-41BC-98A3-4D48DB3CD5F7}" presName="compNode" presStyleCnt="0"/>
      <dgm:spPr/>
    </dgm:pt>
    <dgm:pt modelId="{3B855EA5-3A81-451B-AC89-FD9AA6CFDDAB}" type="pres">
      <dgm:prSet presAssocID="{C42543E4-6836-41BC-98A3-4D48DB3CD5F7}" presName="iconBgRect" presStyleLbl="bgShp" presStyleIdx="1" presStyleCnt="5" custLinFactNeighborY="-15429"/>
      <dgm:spPr/>
    </dgm:pt>
    <dgm:pt modelId="{0E1E73B1-3F6B-44AD-867E-293FB2352A80}" type="pres">
      <dgm:prSet presAssocID="{C42543E4-6836-41BC-98A3-4D48DB3CD5F7}" presName="iconRect" presStyleLbl="node1" presStyleIdx="1" presStyleCnt="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76437554-D6B6-4003-8B3E-75A43C425BA9}" type="pres">
      <dgm:prSet presAssocID="{C42543E4-6836-41BC-98A3-4D48DB3CD5F7}" presName="spaceRect" presStyleCnt="0"/>
      <dgm:spPr/>
    </dgm:pt>
    <dgm:pt modelId="{E55BC863-4DC8-400C-815D-5149A98E376E}" type="pres">
      <dgm:prSet presAssocID="{C42543E4-6836-41BC-98A3-4D48DB3CD5F7}" presName="textRect" presStyleLbl="revTx" presStyleIdx="1" presStyleCnt="5">
        <dgm:presLayoutVars>
          <dgm:chMax val="1"/>
          <dgm:chPref val="1"/>
        </dgm:presLayoutVars>
      </dgm:prSet>
      <dgm:spPr/>
    </dgm:pt>
    <dgm:pt modelId="{0EDF4A00-9B02-48B1-B5E9-2C64072B8B76}" type="pres">
      <dgm:prSet presAssocID="{7F9F9552-2558-4D12-AC06-89DDFD334C23}" presName="sibTrans" presStyleCnt="0"/>
      <dgm:spPr/>
    </dgm:pt>
    <dgm:pt modelId="{791EBD37-FA91-41AD-855E-D68775420770}" type="pres">
      <dgm:prSet presAssocID="{FEFC096E-F853-407E-A0AB-503EACE01443}" presName="compNode" presStyleCnt="0"/>
      <dgm:spPr/>
    </dgm:pt>
    <dgm:pt modelId="{ACC89D92-1F01-478C-9DB9-E9B2AC5B23B3}" type="pres">
      <dgm:prSet presAssocID="{FEFC096E-F853-407E-A0AB-503EACE01443}" presName="iconBgRect" presStyleLbl="bgShp" presStyleIdx="2" presStyleCnt="5" custLinFactNeighborY="-11869"/>
      <dgm:spPr/>
    </dgm:pt>
    <dgm:pt modelId="{F1C92FF6-E5B2-4FCB-8E25-19D5F080FCBB}" type="pres">
      <dgm:prSet presAssocID="{FEFC096E-F853-407E-A0AB-503EACE01443}" presName="iconRect" presStyleLbl="node1" presStyleIdx="2" presStyleCnt="5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B84B66DB-CBA5-4773-972F-2F99E0B01918}" type="pres">
      <dgm:prSet presAssocID="{FEFC096E-F853-407E-A0AB-503EACE01443}" presName="spaceRect" presStyleCnt="0"/>
      <dgm:spPr/>
    </dgm:pt>
    <dgm:pt modelId="{5A56DBFF-666F-4D85-A6FC-5A80D5D41338}" type="pres">
      <dgm:prSet presAssocID="{FEFC096E-F853-407E-A0AB-503EACE01443}" presName="textRect" presStyleLbl="revTx" presStyleIdx="2" presStyleCnt="5">
        <dgm:presLayoutVars>
          <dgm:chMax val="1"/>
          <dgm:chPref val="1"/>
        </dgm:presLayoutVars>
      </dgm:prSet>
      <dgm:spPr/>
    </dgm:pt>
    <dgm:pt modelId="{C2A5F741-A80B-4F20-BD7A-C6DBA4FD9D91}" type="pres">
      <dgm:prSet presAssocID="{72E799A9-2D25-4319-9458-CB448BF066F1}" presName="sibTrans" presStyleCnt="0"/>
      <dgm:spPr/>
    </dgm:pt>
    <dgm:pt modelId="{49B2CA79-B21F-446F-9AF8-38699A2D3984}" type="pres">
      <dgm:prSet presAssocID="{D25DE08D-091A-4324-A3B1-4452852EAA56}" presName="compNode" presStyleCnt="0"/>
      <dgm:spPr/>
    </dgm:pt>
    <dgm:pt modelId="{A23815B3-4815-407C-B6E7-84B9B4B085A9}" type="pres">
      <dgm:prSet presAssocID="{D25DE08D-091A-4324-A3B1-4452852EAA56}" presName="iconBgRect" presStyleLbl="bgShp" presStyleIdx="3" presStyleCnt="5" custLinFactNeighborX="-2374" custLinFactNeighborY="-13056"/>
      <dgm:spPr/>
    </dgm:pt>
    <dgm:pt modelId="{3884285D-D4BF-4644-BC8D-B6E856C989A0}" type="pres">
      <dgm:prSet presAssocID="{D25DE08D-091A-4324-A3B1-4452852EAA56}" presName="iconRect" presStyleLbl="node1" presStyleIdx="3" presStyleCnt="5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657C4688-58BF-433B-85F5-C571A68312EE}" type="pres">
      <dgm:prSet presAssocID="{D25DE08D-091A-4324-A3B1-4452852EAA56}" presName="spaceRect" presStyleCnt="0"/>
      <dgm:spPr/>
    </dgm:pt>
    <dgm:pt modelId="{EC1012C8-6313-420A-9EB8-0987138B9FA4}" type="pres">
      <dgm:prSet presAssocID="{D25DE08D-091A-4324-A3B1-4452852EAA56}" presName="textRect" presStyleLbl="revTx" presStyleIdx="3" presStyleCnt="5">
        <dgm:presLayoutVars>
          <dgm:chMax val="1"/>
          <dgm:chPref val="1"/>
        </dgm:presLayoutVars>
      </dgm:prSet>
      <dgm:spPr/>
    </dgm:pt>
    <dgm:pt modelId="{A2BD899C-59B6-4292-B580-32A959CF4212}" type="pres">
      <dgm:prSet presAssocID="{2DB3C66A-0BB9-4647-A890-5F3542018FA6}" presName="sibTrans" presStyleCnt="0"/>
      <dgm:spPr/>
    </dgm:pt>
    <dgm:pt modelId="{C6A72B40-5A3D-484C-BDC4-B97A933E1F4B}" type="pres">
      <dgm:prSet presAssocID="{C57D7B26-2FB8-423A-9759-0470F487E25D}" presName="compNode" presStyleCnt="0"/>
      <dgm:spPr/>
    </dgm:pt>
    <dgm:pt modelId="{7C9B65F1-6F0D-4A77-B211-71FC6E770BC2}" type="pres">
      <dgm:prSet presAssocID="{C57D7B26-2FB8-423A-9759-0470F487E25D}" presName="iconBgRect" presStyleLbl="bgShp" presStyleIdx="4" presStyleCnt="5" custLinFactNeighborX="-3561" custLinFactNeighborY="-11869"/>
      <dgm:spPr/>
    </dgm:pt>
    <dgm:pt modelId="{9E3CD7AF-8994-4407-BCAA-96EF986D32CA}" type="pres">
      <dgm:prSet presAssocID="{C57D7B26-2FB8-423A-9759-0470F487E25D}" presName="iconRect" presStyleLbl="node1" presStyleIdx="4" presStyleCnt="5"/>
      <dgm:spPr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23E5FCF3-BC7A-4DA9-A9B0-BED85FDBF225}" type="pres">
      <dgm:prSet presAssocID="{C57D7B26-2FB8-423A-9759-0470F487E25D}" presName="spaceRect" presStyleCnt="0"/>
      <dgm:spPr/>
    </dgm:pt>
    <dgm:pt modelId="{92285298-C931-4E6A-8252-0B4BDED0F28E}" type="pres">
      <dgm:prSet presAssocID="{C57D7B26-2FB8-423A-9759-0470F487E25D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909C751B-B179-496D-A985-0D5B068BC8A7}" type="presOf" srcId="{D25DE08D-091A-4324-A3B1-4452852EAA56}" destId="{EC1012C8-6313-420A-9EB8-0987138B9FA4}" srcOrd="0" destOrd="0" presId="urn:microsoft.com/office/officeart/2018/5/layout/IconCircleLabelList"/>
    <dgm:cxn modelId="{144DCD1E-95F4-49DF-A6F8-DFE2F1F068A3}" type="presOf" srcId="{C57D7B26-2FB8-423A-9759-0470F487E25D}" destId="{92285298-C931-4E6A-8252-0B4BDED0F28E}" srcOrd="0" destOrd="0" presId="urn:microsoft.com/office/officeart/2018/5/layout/IconCircleLabelList"/>
    <dgm:cxn modelId="{2B6EA963-FA4F-406C-BA26-8CF27D07517E}" type="presOf" srcId="{C42543E4-6836-41BC-98A3-4D48DB3CD5F7}" destId="{E55BC863-4DC8-400C-815D-5149A98E376E}" srcOrd="0" destOrd="0" presId="urn:microsoft.com/office/officeart/2018/5/layout/IconCircleLabelList"/>
    <dgm:cxn modelId="{5E9E8E45-D709-4D80-9A12-1C79C27BBCD0}" srcId="{9DD972A0-B226-4C5B-B8C5-F2024543AD4E}" destId="{D25DE08D-091A-4324-A3B1-4452852EAA56}" srcOrd="3" destOrd="0" parTransId="{67DC5406-EF33-4CEF-91E4-65806C874D84}" sibTransId="{2DB3C66A-0BB9-4647-A890-5F3542018FA6}"/>
    <dgm:cxn modelId="{94BD0150-997B-4D0E-BC75-B24CC7695AB1}" type="presOf" srcId="{9DD972A0-B226-4C5B-B8C5-F2024543AD4E}" destId="{900664EB-C739-4805-89D7-874C7014A346}" srcOrd="0" destOrd="0" presId="urn:microsoft.com/office/officeart/2018/5/layout/IconCircleLabelList"/>
    <dgm:cxn modelId="{BA52D752-F896-4FB5-BC22-B8BEFB9E4691}" srcId="{9DD972A0-B226-4C5B-B8C5-F2024543AD4E}" destId="{C42543E4-6836-41BC-98A3-4D48DB3CD5F7}" srcOrd="1" destOrd="0" parTransId="{3B4D2F3A-AEB3-454C-B28F-DD90A3B27169}" sibTransId="{7F9F9552-2558-4D12-AC06-89DDFD334C23}"/>
    <dgm:cxn modelId="{9007A18F-4AD8-41A8-B8AE-B04545C82638}" srcId="{9DD972A0-B226-4C5B-B8C5-F2024543AD4E}" destId="{FEFC096E-F853-407E-A0AB-503EACE01443}" srcOrd="2" destOrd="0" parTransId="{B70AE13E-87FF-43A1-9C45-DC8E6AFF3993}" sibTransId="{72E799A9-2D25-4319-9458-CB448BF066F1}"/>
    <dgm:cxn modelId="{EC898BB8-A93E-4BDD-94B8-428FB4B55E93}" type="presOf" srcId="{AC5BD41A-FD3B-41F6-BE0B-0E01C9CEE04E}" destId="{E58CE9BD-E053-4CC1-BFA6-4248650AE113}" srcOrd="0" destOrd="0" presId="urn:microsoft.com/office/officeart/2018/5/layout/IconCircleLabelList"/>
    <dgm:cxn modelId="{35E5DDCB-CFD2-4A96-9E13-42E2236618B2}" type="presOf" srcId="{FEFC096E-F853-407E-A0AB-503EACE01443}" destId="{5A56DBFF-666F-4D85-A6FC-5A80D5D41338}" srcOrd="0" destOrd="0" presId="urn:microsoft.com/office/officeart/2018/5/layout/IconCircleLabelList"/>
    <dgm:cxn modelId="{1905B4F0-79BA-4F1E-AE0D-3AC1962F1D72}" srcId="{9DD972A0-B226-4C5B-B8C5-F2024543AD4E}" destId="{AC5BD41A-FD3B-41F6-BE0B-0E01C9CEE04E}" srcOrd="0" destOrd="0" parTransId="{2BDE3C08-8757-41F9-8BA9-4882377842EE}" sibTransId="{ECF62E39-CF75-4D1F-A060-7B934281F7D6}"/>
    <dgm:cxn modelId="{77C554F6-9002-446F-9CE0-9EA3B73923CA}" srcId="{9DD972A0-B226-4C5B-B8C5-F2024543AD4E}" destId="{C57D7B26-2FB8-423A-9759-0470F487E25D}" srcOrd="4" destOrd="0" parTransId="{42D56274-5360-43B1-ADAE-D53000FA5F55}" sibTransId="{8A6CDE9C-B6C3-42BB-B71F-9C5822DFDBFE}"/>
    <dgm:cxn modelId="{769C9594-FDD3-49F7-AD2C-13C28B45F5E0}" type="presParOf" srcId="{900664EB-C739-4805-89D7-874C7014A346}" destId="{63C995F4-B88B-486E-B2C6-4CDF2CDDB6AC}" srcOrd="0" destOrd="0" presId="urn:microsoft.com/office/officeart/2018/5/layout/IconCircleLabelList"/>
    <dgm:cxn modelId="{75ECC21C-AD6F-46AA-9B99-D11879D62C29}" type="presParOf" srcId="{63C995F4-B88B-486E-B2C6-4CDF2CDDB6AC}" destId="{36FA1E98-33F6-4930-996B-7F1A972E9611}" srcOrd="0" destOrd="0" presId="urn:microsoft.com/office/officeart/2018/5/layout/IconCircleLabelList"/>
    <dgm:cxn modelId="{EF581718-39E8-433F-85E2-A1D368D45615}" type="presParOf" srcId="{63C995F4-B88B-486E-B2C6-4CDF2CDDB6AC}" destId="{B999C3D7-392D-4E7E-AC9C-1CFE234EF705}" srcOrd="1" destOrd="0" presId="urn:microsoft.com/office/officeart/2018/5/layout/IconCircleLabelList"/>
    <dgm:cxn modelId="{FCA05FF1-FE5C-4581-BCFC-75F898056DAE}" type="presParOf" srcId="{63C995F4-B88B-486E-B2C6-4CDF2CDDB6AC}" destId="{B5523CFC-CCEB-4D05-A769-F4F9E0210897}" srcOrd="2" destOrd="0" presId="urn:microsoft.com/office/officeart/2018/5/layout/IconCircleLabelList"/>
    <dgm:cxn modelId="{AC13947C-DF69-4CE2-B46E-8C6715587B7F}" type="presParOf" srcId="{63C995F4-B88B-486E-B2C6-4CDF2CDDB6AC}" destId="{E58CE9BD-E053-4CC1-BFA6-4248650AE113}" srcOrd="3" destOrd="0" presId="urn:microsoft.com/office/officeart/2018/5/layout/IconCircleLabelList"/>
    <dgm:cxn modelId="{1FA9575F-3743-4EA1-BCC7-13133625F88E}" type="presParOf" srcId="{900664EB-C739-4805-89D7-874C7014A346}" destId="{F3781550-EBFB-4A05-A4F0-8B68BB629F2B}" srcOrd="1" destOrd="0" presId="urn:microsoft.com/office/officeart/2018/5/layout/IconCircleLabelList"/>
    <dgm:cxn modelId="{4C07B723-2EEF-4D1B-9C72-96CB92E0D020}" type="presParOf" srcId="{900664EB-C739-4805-89D7-874C7014A346}" destId="{8FDC41DC-9DAB-45A4-BE80-6042D99E7F9F}" srcOrd="2" destOrd="0" presId="urn:microsoft.com/office/officeart/2018/5/layout/IconCircleLabelList"/>
    <dgm:cxn modelId="{7F02E4AD-B262-4036-B374-303E0DEF35CA}" type="presParOf" srcId="{8FDC41DC-9DAB-45A4-BE80-6042D99E7F9F}" destId="{3B855EA5-3A81-451B-AC89-FD9AA6CFDDAB}" srcOrd="0" destOrd="0" presId="urn:microsoft.com/office/officeart/2018/5/layout/IconCircleLabelList"/>
    <dgm:cxn modelId="{7D99B546-5B2C-4189-9852-5C8B41E3937F}" type="presParOf" srcId="{8FDC41DC-9DAB-45A4-BE80-6042D99E7F9F}" destId="{0E1E73B1-3F6B-44AD-867E-293FB2352A80}" srcOrd="1" destOrd="0" presId="urn:microsoft.com/office/officeart/2018/5/layout/IconCircleLabelList"/>
    <dgm:cxn modelId="{4A115E99-9C2B-4382-9A52-E0A6BFCA0BB7}" type="presParOf" srcId="{8FDC41DC-9DAB-45A4-BE80-6042D99E7F9F}" destId="{76437554-D6B6-4003-8B3E-75A43C425BA9}" srcOrd="2" destOrd="0" presId="urn:microsoft.com/office/officeart/2018/5/layout/IconCircleLabelList"/>
    <dgm:cxn modelId="{481BD5EE-DAD6-4A7E-B7BB-528B51F0F350}" type="presParOf" srcId="{8FDC41DC-9DAB-45A4-BE80-6042D99E7F9F}" destId="{E55BC863-4DC8-400C-815D-5149A98E376E}" srcOrd="3" destOrd="0" presId="urn:microsoft.com/office/officeart/2018/5/layout/IconCircleLabelList"/>
    <dgm:cxn modelId="{EE3A0B12-E7E6-4BD9-9A76-B30A0DD56271}" type="presParOf" srcId="{900664EB-C739-4805-89D7-874C7014A346}" destId="{0EDF4A00-9B02-48B1-B5E9-2C64072B8B76}" srcOrd="3" destOrd="0" presId="urn:microsoft.com/office/officeart/2018/5/layout/IconCircleLabelList"/>
    <dgm:cxn modelId="{B8A6E9D5-49BA-45F0-9FC7-45C3DAD17865}" type="presParOf" srcId="{900664EB-C739-4805-89D7-874C7014A346}" destId="{791EBD37-FA91-41AD-855E-D68775420770}" srcOrd="4" destOrd="0" presId="urn:microsoft.com/office/officeart/2018/5/layout/IconCircleLabelList"/>
    <dgm:cxn modelId="{4CA390A3-25BE-4A18-B572-672231AEA06B}" type="presParOf" srcId="{791EBD37-FA91-41AD-855E-D68775420770}" destId="{ACC89D92-1F01-478C-9DB9-E9B2AC5B23B3}" srcOrd="0" destOrd="0" presId="urn:microsoft.com/office/officeart/2018/5/layout/IconCircleLabelList"/>
    <dgm:cxn modelId="{0379F5B1-3A61-4851-A239-2A4D26BCB35A}" type="presParOf" srcId="{791EBD37-FA91-41AD-855E-D68775420770}" destId="{F1C92FF6-E5B2-4FCB-8E25-19D5F080FCBB}" srcOrd="1" destOrd="0" presId="urn:microsoft.com/office/officeart/2018/5/layout/IconCircleLabelList"/>
    <dgm:cxn modelId="{B447C0F5-910B-40A0-A633-5BB009B930B8}" type="presParOf" srcId="{791EBD37-FA91-41AD-855E-D68775420770}" destId="{B84B66DB-CBA5-4773-972F-2F99E0B01918}" srcOrd="2" destOrd="0" presId="urn:microsoft.com/office/officeart/2018/5/layout/IconCircleLabelList"/>
    <dgm:cxn modelId="{2838F30D-02A5-494A-9116-A17D78A736BA}" type="presParOf" srcId="{791EBD37-FA91-41AD-855E-D68775420770}" destId="{5A56DBFF-666F-4D85-A6FC-5A80D5D41338}" srcOrd="3" destOrd="0" presId="urn:microsoft.com/office/officeart/2018/5/layout/IconCircleLabelList"/>
    <dgm:cxn modelId="{2C6AE693-3D92-4F1E-BC04-BD1FC2BB205B}" type="presParOf" srcId="{900664EB-C739-4805-89D7-874C7014A346}" destId="{C2A5F741-A80B-4F20-BD7A-C6DBA4FD9D91}" srcOrd="5" destOrd="0" presId="urn:microsoft.com/office/officeart/2018/5/layout/IconCircleLabelList"/>
    <dgm:cxn modelId="{6B81E9DA-0069-47CA-9929-59F878E1DEE8}" type="presParOf" srcId="{900664EB-C739-4805-89D7-874C7014A346}" destId="{49B2CA79-B21F-446F-9AF8-38699A2D3984}" srcOrd="6" destOrd="0" presId="urn:microsoft.com/office/officeart/2018/5/layout/IconCircleLabelList"/>
    <dgm:cxn modelId="{CD293F7E-8CEA-4393-9EFC-675F7CA8EBE2}" type="presParOf" srcId="{49B2CA79-B21F-446F-9AF8-38699A2D3984}" destId="{A23815B3-4815-407C-B6E7-84B9B4B085A9}" srcOrd="0" destOrd="0" presId="urn:microsoft.com/office/officeart/2018/5/layout/IconCircleLabelList"/>
    <dgm:cxn modelId="{3816D02B-B159-48B6-8E82-B82E1CB026D1}" type="presParOf" srcId="{49B2CA79-B21F-446F-9AF8-38699A2D3984}" destId="{3884285D-D4BF-4644-BC8D-B6E856C989A0}" srcOrd="1" destOrd="0" presId="urn:microsoft.com/office/officeart/2018/5/layout/IconCircleLabelList"/>
    <dgm:cxn modelId="{75617CA2-821D-4E33-92E0-60EFB40CA510}" type="presParOf" srcId="{49B2CA79-B21F-446F-9AF8-38699A2D3984}" destId="{657C4688-58BF-433B-85F5-C571A68312EE}" srcOrd="2" destOrd="0" presId="urn:microsoft.com/office/officeart/2018/5/layout/IconCircleLabelList"/>
    <dgm:cxn modelId="{E633FD56-395E-43C1-8ACD-1FED19198E64}" type="presParOf" srcId="{49B2CA79-B21F-446F-9AF8-38699A2D3984}" destId="{EC1012C8-6313-420A-9EB8-0987138B9FA4}" srcOrd="3" destOrd="0" presId="urn:microsoft.com/office/officeart/2018/5/layout/IconCircleLabelList"/>
    <dgm:cxn modelId="{B2FD5348-49FA-4E9E-BABE-5AA14BC90484}" type="presParOf" srcId="{900664EB-C739-4805-89D7-874C7014A346}" destId="{A2BD899C-59B6-4292-B580-32A959CF4212}" srcOrd="7" destOrd="0" presId="urn:microsoft.com/office/officeart/2018/5/layout/IconCircleLabelList"/>
    <dgm:cxn modelId="{C9DE1F26-7153-4992-A873-A0977D391A5E}" type="presParOf" srcId="{900664EB-C739-4805-89D7-874C7014A346}" destId="{C6A72B40-5A3D-484C-BDC4-B97A933E1F4B}" srcOrd="8" destOrd="0" presId="urn:microsoft.com/office/officeart/2018/5/layout/IconCircleLabelList"/>
    <dgm:cxn modelId="{54728FE1-F0B1-4FF4-867B-17FBDF52C7EC}" type="presParOf" srcId="{C6A72B40-5A3D-484C-BDC4-B97A933E1F4B}" destId="{7C9B65F1-6F0D-4A77-B211-71FC6E770BC2}" srcOrd="0" destOrd="0" presId="urn:microsoft.com/office/officeart/2018/5/layout/IconCircleLabelList"/>
    <dgm:cxn modelId="{0E92F3C9-312B-4035-9B1F-9261C3214A03}" type="presParOf" srcId="{C6A72B40-5A3D-484C-BDC4-B97A933E1F4B}" destId="{9E3CD7AF-8994-4407-BCAA-96EF986D32CA}" srcOrd="1" destOrd="0" presId="urn:microsoft.com/office/officeart/2018/5/layout/IconCircleLabelList"/>
    <dgm:cxn modelId="{4E1E55C2-AFBF-4795-8860-DCBDD6412221}" type="presParOf" srcId="{C6A72B40-5A3D-484C-BDC4-B97A933E1F4B}" destId="{23E5FCF3-BC7A-4DA9-A9B0-BED85FDBF225}" srcOrd="2" destOrd="0" presId="urn:microsoft.com/office/officeart/2018/5/layout/IconCircleLabelList"/>
    <dgm:cxn modelId="{8FC1F427-0E13-4ACA-A137-87538CB74040}" type="presParOf" srcId="{C6A72B40-5A3D-484C-BDC4-B97A933E1F4B}" destId="{92285298-C931-4E6A-8252-0B4BDED0F28E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CCE3CE1-1BF6-442E-81C9-E015DE2E5BC8}" type="doc">
      <dgm:prSet loTypeId="urn:microsoft.com/office/officeart/2016/7/layout/LinearArrowProcessNumbered" loCatId="process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en-US"/>
        </a:p>
      </dgm:t>
    </dgm:pt>
    <dgm:pt modelId="{D2D494D7-A6E8-479B-A380-99AB99449A37}">
      <dgm:prSet custT="1"/>
      <dgm:spPr/>
      <dgm:t>
        <a:bodyPr/>
        <a:lstStyle/>
        <a:p>
          <a:r>
            <a:rPr lang="en-US" sz="1800" b="1" dirty="0"/>
            <a:t>Establish written standards for field maintenance, improvement, and pre-competition field preparation.</a:t>
          </a:r>
        </a:p>
      </dgm:t>
    </dgm:pt>
    <dgm:pt modelId="{13ED1029-03CB-429B-A5C9-D5F893B0C64A}" type="parTrans" cxnId="{49CC9FF9-24FC-4EBF-8F28-951383EA56B7}">
      <dgm:prSet/>
      <dgm:spPr/>
      <dgm:t>
        <a:bodyPr/>
        <a:lstStyle/>
        <a:p>
          <a:endParaRPr lang="en-US"/>
        </a:p>
      </dgm:t>
    </dgm:pt>
    <dgm:pt modelId="{C4BDB739-7FCC-4469-B947-3DA362572400}" type="sibTrans" cxnId="{49CC9FF9-24FC-4EBF-8F28-951383EA56B7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61CAF3F5-98EB-4985-93C9-DDAD5AE6EFA4}">
      <dgm:prSet/>
      <dgm:spPr/>
      <dgm:t>
        <a:bodyPr/>
        <a:lstStyle/>
        <a:p>
          <a:r>
            <a:rPr lang="en-US" b="1"/>
            <a:t>Expand Recreation and Parks in-house capacity to provide maintenance and pre-competition field preparation.</a:t>
          </a:r>
        </a:p>
      </dgm:t>
    </dgm:pt>
    <dgm:pt modelId="{8FE2F7FC-A1BC-47C3-87AF-141967C688E0}" type="parTrans" cxnId="{8347B18E-5377-43C1-BB70-3C0B231D1EEC}">
      <dgm:prSet/>
      <dgm:spPr/>
      <dgm:t>
        <a:bodyPr/>
        <a:lstStyle/>
        <a:p>
          <a:endParaRPr lang="en-US"/>
        </a:p>
      </dgm:t>
    </dgm:pt>
    <dgm:pt modelId="{2FFFDE9D-53E5-4F7F-BB37-2C74A6C17934}" type="sibTrans" cxnId="{8347B18E-5377-43C1-BB70-3C0B231D1EEC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BEE4815C-0BC1-42B8-8A0C-7EDDBF7A1FBD}">
      <dgm:prSet/>
      <dgm:spPr/>
      <dgm:t>
        <a:bodyPr/>
        <a:lstStyle/>
        <a:p>
          <a:r>
            <a:rPr lang="en-US" b="1"/>
            <a:t>Form partnerships with local businesses for maintenance services needed to augment those provided by the city.   </a:t>
          </a:r>
        </a:p>
      </dgm:t>
    </dgm:pt>
    <dgm:pt modelId="{1A5EE7DA-DF30-4FC3-A6CF-EC578284FDA3}" type="parTrans" cxnId="{45CB97D9-A859-4128-8CC3-EA2AA7CABF97}">
      <dgm:prSet/>
      <dgm:spPr/>
      <dgm:t>
        <a:bodyPr/>
        <a:lstStyle/>
        <a:p>
          <a:endParaRPr lang="en-US"/>
        </a:p>
      </dgm:t>
    </dgm:pt>
    <dgm:pt modelId="{881BEAD4-4126-4F8A-95FD-BE11C0A797ED}" type="sibTrans" cxnId="{45CB97D9-A859-4128-8CC3-EA2AA7CABF97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2E8DBE15-FA2C-4870-989D-06DE870E43BE}">
      <dgm:prSet/>
      <dgm:spPr/>
      <dgm:t>
        <a:bodyPr/>
        <a:lstStyle/>
        <a:p>
          <a:r>
            <a:rPr lang="en-US" b="1"/>
            <a:t>Contract with local youth sports clubs to care for  the smaller “satellite” fields.</a:t>
          </a:r>
        </a:p>
      </dgm:t>
    </dgm:pt>
    <dgm:pt modelId="{5493FD18-2821-40A1-96E4-1CCA645603A3}" type="parTrans" cxnId="{657372FF-B0F6-42FA-9B29-910FDEFF465B}">
      <dgm:prSet/>
      <dgm:spPr/>
      <dgm:t>
        <a:bodyPr/>
        <a:lstStyle/>
        <a:p>
          <a:endParaRPr lang="en-US"/>
        </a:p>
      </dgm:t>
    </dgm:pt>
    <dgm:pt modelId="{687C0523-7AB5-4DEB-8F12-4BFA2807FF80}" type="sibTrans" cxnId="{657372FF-B0F6-42FA-9B29-910FDEFF465B}">
      <dgm:prSet phldrT="4" phldr="0"/>
      <dgm:spPr/>
      <dgm:t>
        <a:bodyPr/>
        <a:lstStyle/>
        <a:p>
          <a:r>
            <a:rPr lang="en-US"/>
            <a:t>4</a:t>
          </a:r>
        </a:p>
      </dgm:t>
    </dgm:pt>
    <dgm:pt modelId="{05DD40D2-65E1-4379-AA11-3C97EF3A26D9}" type="pres">
      <dgm:prSet presAssocID="{6CCE3CE1-1BF6-442E-81C9-E015DE2E5BC8}" presName="linearFlow" presStyleCnt="0">
        <dgm:presLayoutVars>
          <dgm:dir/>
          <dgm:animLvl val="lvl"/>
          <dgm:resizeHandles val="exact"/>
        </dgm:presLayoutVars>
      </dgm:prSet>
      <dgm:spPr/>
    </dgm:pt>
    <dgm:pt modelId="{1300EB08-100F-4835-B451-C6BF7368AE4B}" type="pres">
      <dgm:prSet presAssocID="{D2D494D7-A6E8-479B-A380-99AB99449A37}" presName="compositeNode" presStyleCnt="0"/>
      <dgm:spPr/>
    </dgm:pt>
    <dgm:pt modelId="{8661AD26-8DC8-437E-9B1D-0E507C0E1331}" type="pres">
      <dgm:prSet presAssocID="{D2D494D7-A6E8-479B-A380-99AB99449A37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73B9CEA9-1B88-4F56-8022-143C80A45C11}" type="pres">
      <dgm:prSet presAssocID="{D2D494D7-A6E8-479B-A380-99AB99449A37}" presName="parSh" presStyleCnt="0"/>
      <dgm:spPr/>
    </dgm:pt>
    <dgm:pt modelId="{1568E3C5-A9BC-46C3-94CB-D494B75E623C}" type="pres">
      <dgm:prSet presAssocID="{D2D494D7-A6E8-479B-A380-99AB99449A37}" presName="lineNode" presStyleLbl="alignAccFollowNode1" presStyleIdx="0" presStyleCnt="12"/>
      <dgm:spPr/>
    </dgm:pt>
    <dgm:pt modelId="{042CDA1D-5352-4A49-9E51-57031D94C6F8}" type="pres">
      <dgm:prSet presAssocID="{D2D494D7-A6E8-479B-A380-99AB99449A37}" presName="lineArrowNode" presStyleLbl="alignAccFollowNode1" presStyleIdx="1" presStyleCnt="12"/>
      <dgm:spPr/>
    </dgm:pt>
    <dgm:pt modelId="{857F463A-3418-426E-BD72-7F506C51CD66}" type="pres">
      <dgm:prSet presAssocID="{C4BDB739-7FCC-4469-B947-3DA362572400}" presName="sibTransNodeCircle" presStyleLbl="alignNode1" presStyleIdx="0" presStyleCnt="4">
        <dgm:presLayoutVars>
          <dgm:chMax val="0"/>
          <dgm:bulletEnabled/>
        </dgm:presLayoutVars>
      </dgm:prSet>
      <dgm:spPr/>
    </dgm:pt>
    <dgm:pt modelId="{1EDA30E4-4948-471D-9F8E-A38076A2BAEB}" type="pres">
      <dgm:prSet presAssocID="{C4BDB739-7FCC-4469-B947-3DA362572400}" presName="spacerBetweenCircleAndCallout" presStyleCnt="0">
        <dgm:presLayoutVars/>
      </dgm:prSet>
      <dgm:spPr/>
    </dgm:pt>
    <dgm:pt modelId="{8E6868CC-41A2-4BD8-A059-13E021159A6A}" type="pres">
      <dgm:prSet presAssocID="{D2D494D7-A6E8-479B-A380-99AB99449A37}" presName="nodeText" presStyleLbl="alignAccFollowNode1" presStyleIdx="2" presStyleCnt="12" custScaleY="112841">
        <dgm:presLayoutVars>
          <dgm:bulletEnabled val="1"/>
        </dgm:presLayoutVars>
      </dgm:prSet>
      <dgm:spPr/>
    </dgm:pt>
    <dgm:pt modelId="{0D5C1089-E0F0-4167-B15B-378DE3115F50}" type="pres">
      <dgm:prSet presAssocID="{C4BDB739-7FCC-4469-B947-3DA362572400}" presName="sibTransComposite" presStyleCnt="0"/>
      <dgm:spPr/>
    </dgm:pt>
    <dgm:pt modelId="{8B57F64C-D24F-4E1E-9D4B-B0CD1FEF3E61}" type="pres">
      <dgm:prSet presAssocID="{61CAF3F5-98EB-4985-93C9-DDAD5AE6EFA4}" presName="compositeNode" presStyleCnt="0"/>
      <dgm:spPr/>
    </dgm:pt>
    <dgm:pt modelId="{EDDEF5F0-B468-4D63-B77D-17D8D9189DC1}" type="pres">
      <dgm:prSet presAssocID="{61CAF3F5-98EB-4985-93C9-DDAD5AE6EFA4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8573A3A8-DD1C-4754-8D34-BCBF7726FC62}" type="pres">
      <dgm:prSet presAssocID="{61CAF3F5-98EB-4985-93C9-DDAD5AE6EFA4}" presName="parSh" presStyleCnt="0"/>
      <dgm:spPr/>
    </dgm:pt>
    <dgm:pt modelId="{7B6DC1BC-E5BB-4B7C-927F-3E893A28CDFC}" type="pres">
      <dgm:prSet presAssocID="{61CAF3F5-98EB-4985-93C9-DDAD5AE6EFA4}" presName="lineNode" presStyleLbl="alignAccFollowNode1" presStyleIdx="3" presStyleCnt="12"/>
      <dgm:spPr/>
    </dgm:pt>
    <dgm:pt modelId="{C507FD78-1894-4DC6-B233-12D550E1854D}" type="pres">
      <dgm:prSet presAssocID="{61CAF3F5-98EB-4985-93C9-DDAD5AE6EFA4}" presName="lineArrowNode" presStyleLbl="alignAccFollowNode1" presStyleIdx="4" presStyleCnt="12"/>
      <dgm:spPr/>
    </dgm:pt>
    <dgm:pt modelId="{0B0259FD-9375-4424-BF00-882116BAB022}" type="pres">
      <dgm:prSet presAssocID="{2FFFDE9D-53E5-4F7F-BB37-2C74A6C17934}" presName="sibTransNodeCircle" presStyleLbl="alignNode1" presStyleIdx="1" presStyleCnt="4">
        <dgm:presLayoutVars>
          <dgm:chMax val="0"/>
          <dgm:bulletEnabled/>
        </dgm:presLayoutVars>
      </dgm:prSet>
      <dgm:spPr/>
    </dgm:pt>
    <dgm:pt modelId="{E9B71615-4BFD-46E2-969F-EB4E6A568A67}" type="pres">
      <dgm:prSet presAssocID="{2FFFDE9D-53E5-4F7F-BB37-2C74A6C17934}" presName="spacerBetweenCircleAndCallout" presStyleCnt="0">
        <dgm:presLayoutVars/>
      </dgm:prSet>
      <dgm:spPr/>
    </dgm:pt>
    <dgm:pt modelId="{A26D4D23-FB5A-49F5-83AC-84F36196B9B6}" type="pres">
      <dgm:prSet presAssocID="{61CAF3F5-98EB-4985-93C9-DDAD5AE6EFA4}" presName="nodeText" presStyleLbl="alignAccFollowNode1" presStyleIdx="5" presStyleCnt="12">
        <dgm:presLayoutVars>
          <dgm:bulletEnabled val="1"/>
        </dgm:presLayoutVars>
      </dgm:prSet>
      <dgm:spPr/>
    </dgm:pt>
    <dgm:pt modelId="{3504D17D-EB06-4887-AB01-CB194984732E}" type="pres">
      <dgm:prSet presAssocID="{2FFFDE9D-53E5-4F7F-BB37-2C74A6C17934}" presName="sibTransComposite" presStyleCnt="0"/>
      <dgm:spPr/>
    </dgm:pt>
    <dgm:pt modelId="{FD7816B8-A05E-439D-8AD8-95ED16390F97}" type="pres">
      <dgm:prSet presAssocID="{BEE4815C-0BC1-42B8-8A0C-7EDDBF7A1FBD}" presName="compositeNode" presStyleCnt="0"/>
      <dgm:spPr/>
    </dgm:pt>
    <dgm:pt modelId="{6026606B-898A-4006-858F-9822D84070A8}" type="pres">
      <dgm:prSet presAssocID="{BEE4815C-0BC1-42B8-8A0C-7EDDBF7A1FBD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3E03C140-BBFF-4B2D-8760-DFE7D014AB62}" type="pres">
      <dgm:prSet presAssocID="{BEE4815C-0BC1-42B8-8A0C-7EDDBF7A1FBD}" presName="parSh" presStyleCnt="0"/>
      <dgm:spPr/>
    </dgm:pt>
    <dgm:pt modelId="{E7415F07-64DB-4AAB-BF9C-B06A4EA7518D}" type="pres">
      <dgm:prSet presAssocID="{BEE4815C-0BC1-42B8-8A0C-7EDDBF7A1FBD}" presName="lineNode" presStyleLbl="alignAccFollowNode1" presStyleIdx="6" presStyleCnt="12"/>
      <dgm:spPr/>
    </dgm:pt>
    <dgm:pt modelId="{D72B0893-EBAF-4905-9E88-8D3C39F75086}" type="pres">
      <dgm:prSet presAssocID="{BEE4815C-0BC1-42B8-8A0C-7EDDBF7A1FBD}" presName="lineArrowNode" presStyleLbl="alignAccFollowNode1" presStyleIdx="7" presStyleCnt="12"/>
      <dgm:spPr/>
    </dgm:pt>
    <dgm:pt modelId="{05FF886C-C291-4206-90C7-7C60622F1F7B}" type="pres">
      <dgm:prSet presAssocID="{881BEAD4-4126-4F8A-95FD-BE11C0A797ED}" presName="sibTransNodeCircle" presStyleLbl="alignNode1" presStyleIdx="2" presStyleCnt="4">
        <dgm:presLayoutVars>
          <dgm:chMax val="0"/>
          <dgm:bulletEnabled/>
        </dgm:presLayoutVars>
      </dgm:prSet>
      <dgm:spPr/>
    </dgm:pt>
    <dgm:pt modelId="{FD6660E5-81E3-4E54-9F05-1DA6ED867E5B}" type="pres">
      <dgm:prSet presAssocID="{881BEAD4-4126-4F8A-95FD-BE11C0A797ED}" presName="spacerBetweenCircleAndCallout" presStyleCnt="0">
        <dgm:presLayoutVars/>
      </dgm:prSet>
      <dgm:spPr/>
    </dgm:pt>
    <dgm:pt modelId="{3774DAC5-9EFA-4BD1-AA17-D1C297400A8A}" type="pres">
      <dgm:prSet presAssocID="{BEE4815C-0BC1-42B8-8A0C-7EDDBF7A1FBD}" presName="nodeText" presStyleLbl="alignAccFollowNode1" presStyleIdx="8" presStyleCnt="12">
        <dgm:presLayoutVars>
          <dgm:bulletEnabled val="1"/>
        </dgm:presLayoutVars>
      </dgm:prSet>
      <dgm:spPr/>
    </dgm:pt>
    <dgm:pt modelId="{EB9343D1-14E6-4821-A866-A7F920CBB35B}" type="pres">
      <dgm:prSet presAssocID="{881BEAD4-4126-4F8A-95FD-BE11C0A797ED}" presName="sibTransComposite" presStyleCnt="0"/>
      <dgm:spPr/>
    </dgm:pt>
    <dgm:pt modelId="{0D9D32D9-DB5A-46B1-8748-CE64E6F444DD}" type="pres">
      <dgm:prSet presAssocID="{2E8DBE15-FA2C-4870-989D-06DE870E43BE}" presName="compositeNode" presStyleCnt="0"/>
      <dgm:spPr/>
    </dgm:pt>
    <dgm:pt modelId="{2E6E47FD-ED2D-47F4-AC85-80B4166C0591}" type="pres">
      <dgm:prSet presAssocID="{2E8DBE15-FA2C-4870-989D-06DE870E43BE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B2ADB81F-77C9-42AD-9C77-FC126F5A11D2}" type="pres">
      <dgm:prSet presAssocID="{2E8DBE15-FA2C-4870-989D-06DE870E43BE}" presName="parSh" presStyleCnt="0"/>
      <dgm:spPr/>
    </dgm:pt>
    <dgm:pt modelId="{F4E3E732-0151-4B4D-A4A2-140387B468B2}" type="pres">
      <dgm:prSet presAssocID="{2E8DBE15-FA2C-4870-989D-06DE870E43BE}" presName="lineNode" presStyleLbl="alignAccFollowNode1" presStyleIdx="9" presStyleCnt="12"/>
      <dgm:spPr/>
    </dgm:pt>
    <dgm:pt modelId="{F91356C8-4EC6-4E7D-A692-3A9061ECF7AF}" type="pres">
      <dgm:prSet presAssocID="{2E8DBE15-FA2C-4870-989D-06DE870E43BE}" presName="lineArrowNode" presStyleLbl="alignAccFollowNode1" presStyleIdx="10" presStyleCnt="12"/>
      <dgm:spPr/>
    </dgm:pt>
    <dgm:pt modelId="{75315E63-8F25-4376-96A1-A1255CC9ED6A}" type="pres">
      <dgm:prSet presAssocID="{687C0523-7AB5-4DEB-8F12-4BFA2807FF80}" presName="sibTransNodeCircle" presStyleLbl="alignNode1" presStyleIdx="3" presStyleCnt="4">
        <dgm:presLayoutVars>
          <dgm:chMax val="0"/>
          <dgm:bulletEnabled/>
        </dgm:presLayoutVars>
      </dgm:prSet>
      <dgm:spPr/>
    </dgm:pt>
    <dgm:pt modelId="{83459600-0D34-4210-8DE5-DB4D0EE3BE2E}" type="pres">
      <dgm:prSet presAssocID="{687C0523-7AB5-4DEB-8F12-4BFA2807FF80}" presName="spacerBetweenCircleAndCallout" presStyleCnt="0">
        <dgm:presLayoutVars/>
      </dgm:prSet>
      <dgm:spPr/>
    </dgm:pt>
    <dgm:pt modelId="{8B391CE6-8879-48FB-9744-73D9F170503D}" type="pres">
      <dgm:prSet presAssocID="{2E8DBE15-FA2C-4870-989D-06DE870E43BE}" presName="nodeText" presStyleLbl="alignAccFollowNode1" presStyleIdx="11" presStyleCnt="12">
        <dgm:presLayoutVars>
          <dgm:bulletEnabled val="1"/>
        </dgm:presLayoutVars>
      </dgm:prSet>
      <dgm:spPr/>
    </dgm:pt>
  </dgm:ptLst>
  <dgm:cxnLst>
    <dgm:cxn modelId="{C9419C25-A4B1-4A52-9D02-1DB8915C960B}" type="presOf" srcId="{6CCE3CE1-1BF6-442E-81C9-E015DE2E5BC8}" destId="{05DD40D2-65E1-4379-AA11-3C97EF3A26D9}" srcOrd="0" destOrd="0" presId="urn:microsoft.com/office/officeart/2016/7/layout/LinearArrowProcessNumbered"/>
    <dgm:cxn modelId="{88C29C26-4B3A-447B-B2FC-B0D3E54C00F9}" type="presOf" srcId="{881BEAD4-4126-4F8A-95FD-BE11C0A797ED}" destId="{05FF886C-C291-4206-90C7-7C60622F1F7B}" srcOrd="0" destOrd="0" presId="urn:microsoft.com/office/officeart/2016/7/layout/LinearArrowProcessNumbered"/>
    <dgm:cxn modelId="{AFF5BD35-76AB-48C9-BA28-E2E5506D3B4D}" type="presOf" srcId="{2FFFDE9D-53E5-4F7F-BB37-2C74A6C17934}" destId="{0B0259FD-9375-4424-BF00-882116BAB022}" srcOrd="0" destOrd="0" presId="urn:microsoft.com/office/officeart/2016/7/layout/LinearArrowProcessNumbered"/>
    <dgm:cxn modelId="{CD76523E-F357-4C13-B72C-F40EF2E0A5A4}" type="presOf" srcId="{687C0523-7AB5-4DEB-8F12-4BFA2807FF80}" destId="{75315E63-8F25-4376-96A1-A1255CC9ED6A}" srcOrd="0" destOrd="0" presId="urn:microsoft.com/office/officeart/2016/7/layout/LinearArrowProcessNumbered"/>
    <dgm:cxn modelId="{02750F5B-9FAC-4E83-8C96-7C75DF499F77}" type="presOf" srcId="{D2D494D7-A6E8-479B-A380-99AB99449A37}" destId="{8E6868CC-41A2-4BD8-A059-13E021159A6A}" srcOrd="0" destOrd="0" presId="urn:microsoft.com/office/officeart/2016/7/layout/LinearArrowProcessNumbered"/>
    <dgm:cxn modelId="{D644FF4B-BC19-4050-9B0F-5E016C130F32}" type="presOf" srcId="{BEE4815C-0BC1-42B8-8A0C-7EDDBF7A1FBD}" destId="{3774DAC5-9EFA-4BD1-AA17-D1C297400A8A}" srcOrd="0" destOrd="0" presId="urn:microsoft.com/office/officeart/2016/7/layout/LinearArrowProcessNumbered"/>
    <dgm:cxn modelId="{A3AD6C5A-F28C-4982-9090-D2B22480D8FA}" type="presOf" srcId="{C4BDB739-7FCC-4469-B947-3DA362572400}" destId="{857F463A-3418-426E-BD72-7F506C51CD66}" srcOrd="0" destOrd="0" presId="urn:microsoft.com/office/officeart/2016/7/layout/LinearArrowProcessNumbered"/>
    <dgm:cxn modelId="{33159388-38B0-4459-B63C-F1C25AD1FF7A}" type="presOf" srcId="{61CAF3F5-98EB-4985-93C9-DDAD5AE6EFA4}" destId="{A26D4D23-FB5A-49F5-83AC-84F36196B9B6}" srcOrd="0" destOrd="0" presId="urn:microsoft.com/office/officeart/2016/7/layout/LinearArrowProcessNumbered"/>
    <dgm:cxn modelId="{8347B18E-5377-43C1-BB70-3C0B231D1EEC}" srcId="{6CCE3CE1-1BF6-442E-81C9-E015DE2E5BC8}" destId="{61CAF3F5-98EB-4985-93C9-DDAD5AE6EFA4}" srcOrd="1" destOrd="0" parTransId="{8FE2F7FC-A1BC-47C3-87AF-141967C688E0}" sibTransId="{2FFFDE9D-53E5-4F7F-BB37-2C74A6C17934}"/>
    <dgm:cxn modelId="{FC9B71C8-17A5-4DDA-9091-C9AC91DFA289}" type="presOf" srcId="{2E8DBE15-FA2C-4870-989D-06DE870E43BE}" destId="{8B391CE6-8879-48FB-9744-73D9F170503D}" srcOrd="0" destOrd="0" presId="urn:microsoft.com/office/officeart/2016/7/layout/LinearArrowProcessNumbered"/>
    <dgm:cxn modelId="{45CB97D9-A859-4128-8CC3-EA2AA7CABF97}" srcId="{6CCE3CE1-1BF6-442E-81C9-E015DE2E5BC8}" destId="{BEE4815C-0BC1-42B8-8A0C-7EDDBF7A1FBD}" srcOrd="2" destOrd="0" parTransId="{1A5EE7DA-DF30-4FC3-A6CF-EC578284FDA3}" sibTransId="{881BEAD4-4126-4F8A-95FD-BE11C0A797ED}"/>
    <dgm:cxn modelId="{49CC9FF9-24FC-4EBF-8F28-951383EA56B7}" srcId="{6CCE3CE1-1BF6-442E-81C9-E015DE2E5BC8}" destId="{D2D494D7-A6E8-479B-A380-99AB99449A37}" srcOrd="0" destOrd="0" parTransId="{13ED1029-03CB-429B-A5C9-D5F893B0C64A}" sibTransId="{C4BDB739-7FCC-4469-B947-3DA362572400}"/>
    <dgm:cxn modelId="{657372FF-B0F6-42FA-9B29-910FDEFF465B}" srcId="{6CCE3CE1-1BF6-442E-81C9-E015DE2E5BC8}" destId="{2E8DBE15-FA2C-4870-989D-06DE870E43BE}" srcOrd="3" destOrd="0" parTransId="{5493FD18-2821-40A1-96E4-1CCA645603A3}" sibTransId="{687C0523-7AB5-4DEB-8F12-4BFA2807FF80}"/>
    <dgm:cxn modelId="{AC091A4B-FA9A-4765-BB2E-ED58430C65C1}" type="presParOf" srcId="{05DD40D2-65E1-4379-AA11-3C97EF3A26D9}" destId="{1300EB08-100F-4835-B451-C6BF7368AE4B}" srcOrd="0" destOrd="0" presId="urn:microsoft.com/office/officeart/2016/7/layout/LinearArrowProcessNumbered"/>
    <dgm:cxn modelId="{E2094958-976A-4D46-A418-B1497AE41BFC}" type="presParOf" srcId="{1300EB08-100F-4835-B451-C6BF7368AE4B}" destId="{8661AD26-8DC8-437E-9B1D-0E507C0E1331}" srcOrd="0" destOrd="0" presId="urn:microsoft.com/office/officeart/2016/7/layout/LinearArrowProcessNumbered"/>
    <dgm:cxn modelId="{FEE37E34-47FB-4648-AFF2-4FD6800314E9}" type="presParOf" srcId="{1300EB08-100F-4835-B451-C6BF7368AE4B}" destId="{73B9CEA9-1B88-4F56-8022-143C80A45C11}" srcOrd="1" destOrd="0" presId="urn:microsoft.com/office/officeart/2016/7/layout/LinearArrowProcessNumbered"/>
    <dgm:cxn modelId="{5F9819E8-0AA0-4AE7-8825-538AC7752B9D}" type="presParOf" srcId="{73B9CEA9-1B88-4F56-8022-143C80A45C11}" destId="{1568E3C5-A9BC-46C3-94CB-D494B75E623C}" srcOrd="0" destOrd="0" presId="urn:microsoft.com/office/officeart/2016/7/layout/LinearArrowProcessNumbered"/>
    <dgm:cxn modelId="{A418CC54-DFAD-410A-9412-D9103F3B59D0}" type="presParOf" srcId="{73B9CEA9-1B88-4F56-8022-143C80A45C11}" destId="{042CDA1D-5352-4A49-9E51-57031D94C6F8}" srcOrd="1" destOrd="0" presId="urn:microsoft.com/office/officeart/2016/7/layout/LinearArrowProcessNumbered"/>
    <dgm:cxn modelId="{6122228C-7C14-4979-91B6-A52F3A07A918}" type="presParOf" srcId="{73B9CEA9-1B88-4F56-8022-143C80A45C11}" destId="{857F463A-3418-426E-BD72-7F506C51CD66}" srcOrd="2" destOrd="0" presId="urn:microsoft.com/office/officeart/2016/7/layout/LinearArrowProcessNumbered"/>
    <dgm:cxn modelId="{149C6D3D-7B61-4A65-9B00-A24D2F4368F0}" type="presParOf" srcId="{73B9CEA9-1B88-4F56-8022-143C80A45C11}" destId="{1EDA30E4-4948-471D-9F8E-A38076A2BAEB}" srcOrd="3" destOrd="0" presId="urn:microsoft.com/office/officeart/2016/7/layout/LinearArrowProcessNumbered"/>
    <dgm:cxn modelId="{879ADD58-4B0C-433F-BD03-F7D1DB630326}" type="presParOf" srcId="{1300EB08-100F-4835-B451-C6BF7368AE4B}" destId="{8E6868CC-41A2-4BD8-A059-13E021159A6A}" srcOrd="2" destOrd="0" presId="urn:microsoft.com/office/officeart/2016/7/layout/LinearArrowProcessNumbered"/>
    <dgm:cxn modelId="{135D38CC-CD7D-4107-89B0-45C0487F8076}" type="presParOf" srcId="{05DD40D2-65E1-4379-AA11-3C97EF3A26D9}" destId="{0D5C1089-E0F0-4167-B15B-378DE3115F50}" srcOrd="1" destOrd="0" presId="urn:microsoft.com/office/officeart/2016/7/layout/LinearArrowProcessNumbered"/>
    <dgm:cxn modelId="{3E8C9A60-B430-4673-BB6F-35A3A3AEE66C}" type="presParOf" srcId="{05DD40D2-65E1-4379-AA11-3C97EF3A26D9}" destId="{8B57F64C-D24F-4E1E-9D4B-B0CD1FEF3E61}" srcOrd="2" destOrd="0" presId="urn:microsoft.com/office/officeart/2016/7/layout/LinearArrowProcessNumbered"/>
    <dgm:cxn modelId="{4F7BD596-5EC5-43DE-8AFE-93B5363E07F7}" type="presParOf" srcId="{8B57F64C-D24F-4E1E-9D4B-B0CD1FEF3E61}" destId="{EDDEF5F0-B468-4D63-B77D-17D8D9189DC1}" srcOrd="0" destOrd="0" presId="urn:microsoft.com/office/officeart/2016/7/layout/LinearArrowProcessNumbered"/>
    <dgm:cxn modelId="{6DC0DD28-983E-40A2-BEE1-5B6DB9FC2FC7}" type="presParOf" srcId="{8B57F64C-D24F-4E1E-9D4B-B0CD1FEF3E61}" destId="{8573A3A8-DD1C-4754-8D34-BCBF7726FC62}" srcOrd="1" destOrd="0" presId="urn:microsoft.com/office/officeart/2016/7/layout/LinearArrowProcessNumbered"/>
    <dgm:cxn modelId="{F443AD1B-7B89-46F9-ADB7-F0B6A76CC26B}" type="presParOf" srcId="{8573A3A8-DD1C-4754-8D34-BCBF7726FC62}" destId="{7B6DC1BC-E5BB-4B7C-927F-3E893A28CDFC}" srcOrd="0" destOrd="0" presId="urn:microsoft.com/office/officeart/2016/7/layout/LinearArrowProcessNumbered"/>
    <dgm:cxn modelId="{84DEAC42-0F2C-4BCD-BE33-B5F9AE6E9ED3}" type="presParOf" srcId="{8573A3A8-DD1C-4754-8D34-BCBF7726FC62}" destId="{C507FD78-1894-4DC6-B233-12D550E1854D}" srcOrd="1" destOrd="0" presId="urn:microsoft.com/office/officeart/2016/7/layout/LinearArrowProcessNumbered"/>
    <dgm:cxn modelId="{3733BCB3-A649-429F-A90B-9ED6A205356B}" type="presParOf" srcId="{8573A3A8-DD1C-4754-8D34-BCBF7726FC62}" destId="{0B0259FD-9375-4424-BF00-882116BAB022}" srcOrd="2" destOrd="0" presId="urn:microsoft.com/office/officeart/2016/7/layout/LinearArrowProcessNumbered"/>
    <dgm:cxn modelId="{B243CF7A-94DC-4533-A932-FA66CECFDAF3}" type="presParOf" srcId="{8573A3A8-DD1C-4754-8D34-BCBF7726FC62}" destId="{E9B71615-4BFD-46E2-969F-EB4E6A568A67}" srcOrd="3" destOrd="0" presId="urn:microsoft.com/office/officeart/2016/7/layout/LinearArrowProcessNumbered"/>
    <dgm:cxn modelId="{0C4698F0-DAA1-48EA-A940-ECEB552B5C4C}" type="presParOf" srcId="{8B57F64C-D24F-4E1E-9D4B-B0CD1FEF3E61}" destId="{A26D4D23-FB5A-49F5-83AC-84F36196B9B6}" srcOrd="2" destOrd="0" presId="urn:microsoft.com/office/officeart/2016/7/layout/LinearArrowProcessNumbered"/>
    <dgm:cxn modelId="{ABEFEB32-9C67-4E8B-87B2-9DF167F3A3F3}" type="presParOf" srcId="{05DD40D2-65E1-4379-AA11-3C97EF3A26D9}" destId="{3504D17D-EB06-4887-AB01-CB194984732E}" srcOrd="3" destOrd="0" presId="urn:microsoft.com/office/officeart/2016/7/layout/LinearArrowProcessNumbered"/>
    <dgm:cxn modelId="{ECDD4449-3294-405F-A728-DD0E37FD8FAF}" type="presParOf" srcId="{05DD40D2-65E1-4379-AA11-3C97EF3A26D9}" destId="{FD7816B8-A05E-439D-8AD8-95ED16390F97}" srcOrd="4" destOrd="0" presId="urn:microsoft.com/office/officeart/2016/7/layout/LinearArrowProcessNumbered"/>
    <dgm:cxn modelId="{DAE03B07-6F1B-4237-934E-34F0E68DFAD4}" type="presParOf" srcId="{FD7816B8-A05E-439D-8AD8-95ED16390F97}" destId="{6026606B-898A-4006-858F-9822D84070A8}" srcOrd="0" destOrd="0" presId="urn:microsoft.com/office/officeart/2016/7/layout/LinearArrowProcessNumbered"/>
    <dgm:cxn modelId="{C13696ED-0F19-4CA3-B089-80128F88B61E}" type="presParOf" srcId="{FD7816B8-A05E-439D-8AD8-95ED16390F97}" destId="{3E03C140-BBFF-4B2D-8760-DFE7D014AB62}" srcOrd="1" destOrd="0" presId="urn:microsoft.com/office/officeart/2016/7/layout/LinearArrowProcessNumbered"/>
    <dgm:cxn modelId="{93F54C8A-A963-4EA0-AD7E-6FAF05EFB878}" type="presParOf" srcId="{3E03C140-BBFF-4B2D-8760-DFE7D014AB62}" destId="{E7415F07-64DB-4AAB-BF9C-B06A4EA7518D}" srcOrd="0" destOrd="0" presId="urn:microsoft.com/office/officeart/2016/7/layout/LinearArrowProcessNumbered"/>
    <dgm:cxn modelId="{B2E0E9EE-CEB3-4104-980F-B7D280809C38}" type="presParOf" srcId="{3E03C140-BBFF-4B2D-8760-DFE7D014AB62}" destId="{D72B0893-EBAF-4905-9E88-8D3C39F75086}" srcOrd="1" destOrd="0" presId="urn:microsoft.com/office/officeart/2016/7/layout/LinearArrowProcessNumbered"/>
    <dgm:cxn modelId="{0AD4CD2E-B35C-47C7-8FE4-82558E8D8EFB}" type="presParOf" srcId="{3E03C140-BBFF-4B2D-8760-DFE7D014AB62}" destId="{05FF886C-C291-4206-90C7-7C60622F1F7B}" srcOrd="2" destOrd="0" presId="urn:microsoft.com/office/officeart/2016/7/layout/LinearArrowProcessNumbered"/>
    <dgm:cxn modelId="{C01EA0F8-6905-4DCE-BD68-EEC6D8A81256}" type="presParOf" srcId="{3E03C140-BBFF-4B2D-8760-DFE7D014AB62}" destId="{FD6660E5-81E3-4E54-9F05-1DA6ED867E5B}" srcOrd="3" destOrd="0" presId="urn:microsoft.com/office/officeart/2016/7/layout/LinearArrowProcessNumbered"/>
    <dgm:cxn modelId="{F74A4043-FC52-4245-B8C7-B65C51D2FA6C}" type="presParOf" srcId="{FD7816B8-A05E-439D-8AD8-95ED16390F97}" destId="{3774DAC5-9EFA-4BD1-AA17-D1C297400A8A}" srcOrd="2" destOrd="0" presId="urn:microsoft.com/office/officeart/2016/7/layout/LinearArrowProcessNumbered"/>
    <dgm:cxn modelId="{026E3358-15F2-4A16-BB5E-296A76662F8F}" type="presParOf" srcId="{05DD40D2-65E1-4379-AA11-3C97EF3A26D9}" destId="{EB9343D1-14E6-4821-A866-A7F920CBB35B}" srcOrd="5" destOrd="0" presId="urn:microsoft.com/office/officeart/2016/7/layout/LinearArrowProcessNumbered"/>
    <dgm:cxn modelId="{9B1AF93B-FFDB-416F-B156-16B2A620F9A9}" type="presParOf" srcId="{05DD40D2-65E1-4379-AA11-3C97EF3A26D9}" destId="{0D9D32D9-DB5A-46B1-8748-CE64E6F444DD}" srcOrd="6" destOrd="0" presId="urn:microsoft.com/office/officeart/2016/7/layout/LinearArrowProcessNumbered"/>
    <dgm:cxn modelId="{25B25913-7B9C-415F-8FC2-755856E8785A}" type="presParOf" srcId="{0D9D32D9-DB5A-46B1-8748-CE64E6F444DD}" destId="{2E6E47FD-ED2D-47F4-AC85-80B4166C0591}" srcOrd="0" destOrd="0" presId="urn:microsoft.com/office/officeart/2016/7/layout/LinearArrowProcessNumbered"/>
    <dgm:cxn modelId="{587EE9D5-F043-40A0-B473-409F0D084D43}" type="presParOf" srcId="{0D9D32D9-DB5A-46B1-8748-CE64E6F444DD}" destId="{B2ADB81F-77C9-42AD-9C77-FC126F5A11D2}" srcOrd="1" destOrd="0" presId="urn:microsoft.com/office/officeart/2016/7/layout/LinearArrowProcessNumbered"/>
    <dgm:cxn modelId="{DC34905A-C7AE-4D27-83F1-A478EB58816D}" type="presParOf" srcId="{B2ADB81F-77C9-42AD-9C77-FC126F5A11D2}" destId="{F4E3E732-0151-4B4D-A4A2-140387B468B2}" srcOrd="0" destOrd="0" presId="urn:microsoft.com/office/officeart/2016/7/layout/LinearArrowProcessNumbered"/>
    <dgm:cxn modelId="{9E1B7CC2-1220-4CE2-91A0-4714643B95F6}" type="presParOf" srcId="{B2ADB81F-77C9-42AD-9C77-FC126F5A11D2}" destId="{F91356C8-4EC6-4E7D-A692-3A9061ECF7AF}" srcOrd="1" destOrd="0" presId="urn:microsoft.com/office/officeart/2016/7/layout/LinearArrowProcessNumbered"/>
    <dgm:cxn modelId="{28F27081-C45F-477E-BDB4-D19B70558DB9}" type="presParOf" srcId="{B2ADB81F-77C9-42AD-9C77-FC126F5A11D2}" destId="{75315E63-8F25-4376-96A1-A1255CC9ED6A}" srcOrd="2" destOrd="0" presId="urn:microsoft.com/office/officeart/2016/7/layout/LinearArrowProcessNumbered"/>
    <dgm:cxn modelId="{3E723705-62CB-4BFC-8A96-EAD1F5E3F862}" type="presParOf" srcId="{B2ADB81F-77C9-42AD-9C77-FC126F5A11D2}" destId="{83459600-0D34-4210-8DE5-DB4D0EE3BE2E}" srcOrd="3" destOrd="0" presId="urn:microsoft.com/office/officeart/2016/7/layout/LinearArrowProcessNumbered"/>
    <dgm:cxn modelId="{1C15E24A-F67D-4E69-9601-4E987F34E858}" type="presParOf" srcId="{0D9D32D9-DB5A-46B1-8748-CE64E6F444DD}" destId="{8B391CE6-8879-48FB-9744-73D9F170503D}" srcOrd="2" destOrd="0" presId="urn:microsoft.com/office/officeart/2016/7/layout/LinearArrow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ECB464A-26AB-42AD-9A9F-6E003A00C094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AA148C17-C4A2-4F62-A31B-73D8EDA8B8D4}">
      <dgm:prSet custT="1"/>
      <dgm:spPr/>
      <dgm:t>
        <a:bodyPr/>
        <a:lstStyle/>
        <a:p>
          <a:r>
            <a:rPr lang="en-US" sz="2000" dirty="0"/>
            <a:t>Utilize the central coordination group to organize and recruit tournaments using city and school facilities</a:t>
          </a:r>
        </a:p>
      </dgm:t>
    </dgm:pt>
    <dgm:pt modelId="{A41AB634-4358-43FE-8E8B-4CC607C8AA96}" type="parTrans" cxnId="{FBE3D220-08D8-4CA3-BC1E-6E4E3102C2F1}">
      <dgm:prSet/>
      <dgm:spPr/>
      <dgm:t>
        <a:bodyPr/>
        <a:lstStyle/>
        <a:p>
          <a:endParaRPr lang="en-US"/>
        </a:p>
      </dgm:t>
    </dgm:pt>
    <dgm:pt modelId="{704E4435-A6C4-4F70-83BD-C74043B5EB51}" type="sibTrans" cxnId="{FBE3D220-08D8-4CA3-BC1E-6E4E3102C2F1}">
      <dgm:prSet/>
      <dgm:spPr/>
      <dgm:t>
        <a:bodyPr/>
        <a:lstStyle/>
        <a:p>
          <a:endParaRPr lang="en-US"/>
        </a:p>
      </dgm:t>
    </dgm:pt>
    <dgm:pt modelId="{F732E40F-2F0C-42F7-9F2D-5402A937AB61}">
      <dgm:prSet custT="1"/>
      <dgm:spPr/>
      <dgm:t>
        <a:bodyPr/>
        <a:lstStyle/>
        <a:p>
          <a:r>
            <a:rPr lang="en-US" sz="2000" dirty="0"/>
            <a:t>Develop revenue sharing policy to benefit city and schools as well as youth sports groups.</a:t>
          </a:r>
        </a:p>
      </dgm:t>
    </dgm:pt>
    <dgm:pt modelId="{73320CA4-F69A-4B68-9FE7-5288E954314D}" type="parTrans" cxnId="{BD1721FB-1664-46BE-8EE1-E496F93D2CB4}">
      <dgm:prSet/>
      <dgm:spPr/>
      <dgm:t>
        <a:bodyPr/>
        <a:lstStyle/>
        <a:p>
          <a:endParaRPr lang="en-US"/>
        </a:p>
      </dgm:t>
    </dgm:pt>
    <dgm:pt modelId="{198E30CF-8C90-4B2E-BBE4-4F741B7B5C1F}" type="sibTrans" cxnId="{BD1721FB-1664-46BE-8EE1-E496F93D2CB4}">
      <dgm:prSet/>
      <dgm:spPr/>
      <dgm:t>
        <a:bodyPr/>
        <a:lstStyle/>
        <a:p>
          <a:endParaRPr lang="en-US"/>
        </a:p>
      </dgm:t>
    </dgm:pt>
    <dgm:pt modelId="{16D29B57-0A5A-4068-BD25-1D45163C5847}">
      <dgm:prSet custT="1"/>
      <dgm:spPr/>
      <dgm:t>
        <a:bodyPr/>
        <a:lstStyle/>
        <a:p>
          <a:r>
            <a:rPr lang="en-US" sz="2000" dirty="0"/>
            <a:t>Approach Franklin County Agricultural Society to explore possibility of developing and co-using an indoor sports complex and event center on a Franklin County Fairgrounds site.</a:t>
          </a:r>
        </a:p>
      </dgm:t>
    </dgm:pt>
    <dgm:pt modelId="{9E1F50C1-D4C3-427A-82C2-A125043350C9}" type="parTrans" cxnId="{DBFEBA78-A4FD-4593-96D0-49B3BCEF56CA}">
      <dgm:prSet/>
      <dgm:spPr/>
      <dgm:t>
        <a:bodyPr/>
        <a:lstStyle/>
        <a:p>
          <a:endParaRPr lang="en-US"/>
        </a:p>
      </dgm:t>
    </dgm:pt>
    <dgm:pt modelId="{E77E4C7C-A217-4DB9-B980-3EBABD2A6A99}" type="sibTrans" cxnId="{DBFEBA78-A4FD-4593-96D0-49B3BCEF56CA}">
      <dgm:prSet/>
      <dgm:spPr/>
      <dgm:t>
        <a:bodyPr/>
        <a:lstStyle/>
        <a:p>
          <a:endParaRPr lang="en-US"/>
        </a:p>
      </dgm:t>
    </dgm:pt>
    <dgm:pt modelId="{3407F664-B069-4D2C-AF8C-67E54FC28B24}" type="pres">
      <dgm:prSet presAssocID="{8ECB464A-26AB-42AD-9A9F-6E003A00C094}" presName="root" presStyleCnt="0">
        <dgm:presLayoutVars>
          <dgm:dir/>
          <dgm:resizeHandles val="exact"/>
        </dgm:presLayoutVars>
      </dgm:prSet>
      <dgm:spPr/>
    </dgm:pt>
    <dgm:pt modelId="{E4A072E6-B704-4208-8F43-EF34F2EB84CF}" type="pres">
      <dgm:prSet presAssocID="{AA148C17-C4A2-4F62-A31B-73D8EDA8B8D4}" presName="compNode" presStyleCnt="0"/>
      <dgm:spPr/>
    </dgm:pt>
    <dgm:pt modelId="{F695E87D-D09E-43D7-B615-C800E8A3F244}" type="pres">
      <dgm:prSet presAssocID="{AA148C17-C4A2-4F62-A31B-73D8EDA8B8D4}" presName="bgRect" presStyleLbl="bgShp" presStyleIdx="0" presStyleCnt="3"/>
      <dgm:spPr/>
    </dgm:pt>
    <dgm:pt modelId="{3EC0FF7D-1DD5-4A37-985D-88CD42C98D44}" type="pres">
      <dgm:prSet presAssocID="{AA148C17-C4A2-4F62-A31B-73D8EDA8B8D4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 Brainstorm"/>
        </a:ext>
      </dgm:extLst>
    </dgm:pt>
    <dgm:pt modelId="{916DFCF7-1A1B-403E-95B2-1BA716680B7B}" type="pres">
      <dgm:prSet presAssocID="{AA148C17-C4A2-4F62-A31B-73D8EDA8B8D4}" presName="spaceRect" presStyleCnt="0"/>
      <dgm:spPr/>
    </dgm:pt>
    <dgm:pt modelId="{9AE1187A-B818-42AE-A759-2F7C79504CEC}" type="pres">
      <dgm:prSet presAssocID="{AA148C17-C4A2-4F62-A31B-73D8EDA8B8D4}" presName="parTx" presStyleLbl="revTx" presStyleIdx="0" presStyleCnt="3">
        <dgm:presLayoutVars>
          <dgm:chMax val="0"/>
          <dgm:chPref val="0"/>
        </dgm:presLayoutVars>
      </dgm:prSet>
      <dgm:spPr/>
    </dgm:pt>
    <dgm:pt modelId="{DB699583-5C12-40F2-8105-38C3FEFC3266}" type="pres">
      <dgm:prSet presAssocID="{704E4435-A6C4-4F70-83BD-C74043B5EB51}" presName="sibTrans" presStyleCnt="0"/>
      <dgm:spPr/>
    </dgm:pt>
    <dgm:pt modelId="{5460B833-F66D-4883-AB05-62EE44F1C482}" type="pres">
      <dgm:prSet presAssocID="{F732E40F-2F0C-42F7-9F2D-5402A937AB61}" presName="compNode" presStyleCnt="0"/>
      <dgm:spPr/>
    </dgm:pt>
    <dgm:pt modelId="{3B5879F4-7F98-4177-8697-B06C1BD758C6}" type="pres">
      <dgm:prSet presAssocID="{F732E40F-2F0C-42F7-9F2D-5402A937AB61}" presName="bgRect" presStyleLbl="bgShp" presStyleIdx="1" presStyleCnt="3"/>
      <dgm:spPr/>
    </dgm:pt>
    <dgm:pt modelId="{95704F89-4988-48D9-B3AE-13E7AF390A7A}" type="pres">
      <dgm:prSet presAssocID="{F732E40F-2F0C-42F7-9F2D-5402A937AB61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36453CAF-C59E-4478-9813-D57BEDA82838}" type="pres">
      <dgm:prSet presAssocID="{F732E40F-2F0C-42F7-9F2D-5402A937AB61}" presName="spaceRect" presStyleCnt="0"/>
      <dgm:spPr/>
    </dgm:pt>
    <dgm:pt modelId="{188F0EC6-4798-42A4-B7AE-6577EE10C3C3}" type="pres">
      <dgm:prSet presAssocID="{F732E40F-2F0C-42F7-9F2D-5402A937AB61}" presName="parTx" presStyleLbl="revTx" presStyleIdx="1" presStyleCnt="3">
        <dgm:presLayoutVars>
          <dgm:chMax val="0"/>
          <dgm:chPref val="0"/>
        </dgm:presLayoutVars>
      </dgm:prSet>
      <dgm:spPr/>
    </dgm:pt>
    <dgm:pt modelId="{AD562094-6316-4806-B0D7-9D1CD898ECF4}" type="pres">
      <dgm:prSet presAssocID="{198E30CF-8C90-4B2E-BBE4-4F741B7B5C1F}" presName="sibTrans" presStyleCnt="0"/>
      <dgm:spPr/>
    </dgm:pt>
    <dgm:pt modelId="{56950713-C4C9-4BA9-B6FD-E05EEB5EE7D7}" type="pres">
      <dgm:prSet presAssocID="{16D29B57-0A5A-4068-BD25-1D45163C5847}" presName="compNode" presStyleCnt="0"/>
      <dgm:spPr/>
    </dgm:pt>
    <dgm:pt modelId="{7A779652-34F8-4C5F-A078-B144F912AB09}" type="pres">
      <dgm:prSet presAssocID="{16D29B57-0A5A-4068-BD25-1D45163C5847}" presName="bgRect" presStyleLbl="bgShp" presStyleIdx="2" presStyleCnt="3"/>
      <dgm:spPr/>
    </dgm:pt>
    <dgm:pt modelId="{F2940FDB-2A26-4F14-9C2B-B3FACC32C46C}" type="pres">
      <dgm:prSet presAssocID="{16D29B57-0A5A-4068-BD25-1D45163C5847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3D047B56-A957-4658-9A4D-9C2729761071}" type="pres">
      <dgm:prSet presAssocID="{16D29B57-0A5A-4068-BD25-1D45163C5847}" presName="spaceRect" presStyleCnt="0"/>
      <dgm:spPr/>
    </dgm:pt>
    <dgm:pt modelId="{A9BCDB20-3400-4BFA-9180-6E80A86ED3F0}" type="pres">
      <dgm:prSet presAssocID="{16D29B57-0A5A-4068-BD25-1D45163C5847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FBE3D220-08D8-4CA3-BC1E-6E4E3102C2F1}" srcId="{8ECB464A-26AB-42AD-9A9F-6E003A00C094}" destId="{AA148C17-C4A2-4F62-A31B-73D8EDA8B8D4}" srcOrd="0" destOrd="0" parTransId="{A41AB634-4358-43FE-8E8B-4CC607C8AA96}" sibTransId="{704E4435-A6C4-4F70-83BD-C74043B5EB51}"/>
    <dgm:cxn modelId="{B338A665-3C6D-4621-AF33-3EF19B891BCE}" type="presOf" srcId="{16D29B57-0A5A-4068-BD25-1D45163C5847}" destId="{A9BCDB20-3400-4BFA-9180-6E80A86ED3F0}" srcOrd="0" destOrd="0" presId="urn:microsoft.com/office/officeart/2018/2/layout/IconVerticalSolidList"/>
    <dgm:cxn modelId="{427A994A-B6E9-4067-AADF-EA5D6320E09A}" type="presOf" srcId="{8ECB464A-26AB-42AD-9A9F-6E003A00C094}" destId="{3407F664-B069-4D2C-AF8C-67E54FC28B24}" srcOrd="0" destOrd="0" presId="urn:microsoft.com/office/officeart/2018/2/layout/IconVerticalSolidList"/>
    <dgm:cxn modelId="{DBFEBA78-A4FD-4593-96D0-49B3BCEF56CA}" srcId="{8ECB464A-26AB-42AD-9A9F-6E003A00C094}" destId="{16D29B57-0A5A-4068-BD25-1D45163C5847}" srcOrd="2" destOrd="0" parTransId="{9E1F50C1-D4C3-427A-82C2-A125043350C9}" sibTransId="{E77E4C7C-A217-4DB9-B980-3EBABD2A6A99}"/>
    <dgm:cxn modelId="{16B245D9-A40F-4BB7-B3EB-D87BFBBB7D7C}" type="presOf" srcId="{AA148C17-C4A2-4F62-A31B-73D8EDA8B8D4}" destId="{9AE1187A-B818-42AE-A759-2F7C79504CEC}" srcOrd="0" destOrd="0" presId="urn:microsoft.com/office/officeart/2018/2/layout/IconVerticalSolidList"/>
    <dgm:cxn modelId="{6BAFD8DD-2E7A-4219-A3F6-A13CC5CE2CFD}" type="presOf" srcId="{F732E40F-2F0C-42F7-9F2D-5402A937AB61}" destId="{188F0EC6-4798-42A4-B7AE-6577EE10C3C3}" srcOrd="0" destOrd="0" presId="urn:microsoft.com/office/officeart/2018/2/layout/IconVerticalSolidList"/>
    <dgm:cxn modelId="{BD1721FB-1664-46BE-8EE1-E496F93D2CB4}" srcId="{8ECB464A-26AB-42AD-9A9F-6E003A00C094}" destId="{F732E40F-2F0C-42F7-9F2D-5402A937AB61}" srcOrd="1" destOrd="0" parTransId="{73320CA4-F69A-4B68-9FE7-5288E954314D}" sibTransId="{198E30CF-8C90-4B2E-BBE4-4F741B7B5C1F}"/>
    <dgm:cxn modelId="{90DC2ED9-A7A1-48F6-907B-4074F474B4A5}" type="presParOf" srcId="{3407F664-B069-4D2C-AF8C-67E54FC28B24}" destId="{E4A072E6-B704-4208-8F43-EF34F2EB84CF}" srcOrd="0" destOrd="0" presId="urn:microsoft.com/office/officeart/2018/2/layout/IconVerticalSolidList"/>
    <dgm:cxn modelId="{B3D021E1-011B-4B34-AD3B-D1F457950BA7}" type="presParOf" srcId="{E4A072E6-B704-4208-8F43-EF34F2EB84CF}" destId="{F695E87D-D09E-43D7-B615-C800E8A3F244}" srcOrd="0" destOrd="0" presId="urn:microsoft.com/office/officeart/2018/2/layout/IconVerticalSolidList"/>
    <dgm:cxn modelId="{FC912A79-2F17-45CC-8C72-1E8083E5FD60}" type="presParOf" srcId="{E4A072E6-B704-4208-8F43-EF34F2EB84CF}" destId="{3EC0FF7D-1DD5-4A37-985D-88CD42C98D44}" srcOrd="1" destOrd="0" presId="urn:microsoft.com/office/officeart/2018/2/layout/IconVerticalSolidList"/>
    <dgm:cxn modelId="{F6E5A804-19D2-4149-B350-B7C4999A9602}" type="presParOf" srcId="{E4A072E6-B704-4208-8F43-EF34F2EB84CF}" destId="{916DFCF7-1A1B-403E-95B2-1BA716680B7B}" srcOrd="2" destOrd="0" presId="urn:microsoft.com/office/officeart/2018/2/layout/IconVerticalSolidList"/>
    <dgm:cxn modelId="{1D530E1B-E473-47D0-89CC-47BE7F52C723}" type="presParOf" srcId="{E4A072E6-B704-4208-8F43-EF34F2EB84CF}" destId="{9AE1187A-B818-42AE-A759-2F7C79504CEC}" srcOrd="3" destOrd="0" presId="urn:microsoft.com/office/officeart/2018/2/layout/IconVerticalSolidList"/>
    <dgm:cxn modelId="{16B297D4-67DD-458D-8B9E-F3F4772E85DC}" type="presParOf" srcId="{3407F664-B069-4D2C-AF8C-67E54FC28B24}" destId="{DB699583-5C12-40F2-8105-38C3FEFC3266}" srcOrd="1" destOrd="0" presId="urn:microsoft.com/office/officeart/2018/2/layout/IconVerticalSolidList"/>
    <dgm:cxn modelId="{011E8412-D65D-4DCB-90BC-BF56E80AF24E}" type="presParOf" srcId="{3407F664-B069-4D2C-AF8C-67E54FC28B24}" destId="{5460B833-F66D-4883-AB05-62EE44F1C482}" srcOrd="2" destOrd="0" presId="urn:microsoft.com/office/officeart/2018/2/layout/IconVerticalSolidList"/>
    <dgm:cxn modelId="{EE583B11-ACD1-4F6A-A445-860905E31605}" type="presParOf" srcId="{5460B833-F66D-4883-AB05-62EE44F1C482}" destId="{3B5879F4-7F98-4177-8697-B06C1BD758C6}" srcOrd="0" destOrd="0" presId="urn:microsoft.com/office/officeart/2018/2/layout/IconVerticalSolidList"/>
    <dgm:cxn modelId="{FE4D64A6-E521-4F94-8F5C-7E9E248C88D8}" type="presParOf" srcId="{5460B833-F66D-4883-AB05-62EE44F1C482}" destId="{95704F89-4988-48D9-B3AE-13E7AF390A7A}" srcOrd="1" destOrd="0" presId="urn:microsoft.com/office/officeart/2018/2/layout/IconVerticalSolidList"/>
    <dgm:cxn modelId="{7D64122B-5888-4C94-9EA9-6C0F6246A1E1}" type="presParOf" srcId="{5460B833-F66D-4883-AB05-62EE44F1C482}" destId="{36453CAF-C59E-4478-9813-D57BEDA82838}" srcOrd="2" destOrd="0" presId="urn:microsoft.com/office/officeart/2018/2/layout/IconVerticalSolidList"/>
    <dgm:cxn modelId="{0FCEF4BC-F66F-42F6-91EE-883F6A835517}" type="presParOf" srcId="{5460B833-F66D-4883-AB05-62EE44F1C482}" destId="{188F0EC6-4798-42A4-B7AE-6577EE10C3C3}" srcOrd="3" destOrd="0" presId="urn:microsoft.com/office/officeart/2018/2/layout/IconVerticalSolidList"/>
    <dgm:cxn modelId="{AAF01138-5229-4057-B931-471227916D0E}" type="presParOf" srcId="{3407F664-B069-4D2C-AF8C-67E54FC28B24}" destId="{AD562094-6316-4806-B0D7-9D1CD898ECF4}" srcOrd="3" destOrd="0" presId="urn:microsoft.com/office/officeart/2018/2/layout/IconVerticalSolidList"/>
    <dgm:cxn modelId="{5EA81A0D-73B9-480F-815C-CC9DB714EBEA}" type="presParOf" srcId="{3407F664-B069-4D2C-AF8C-67E54FC28B24}" destId="{56950713-C4C9-4BA9-B6FD-E05EEB5EE7D7}" srcOrd="4" destOrd="0" presId="urn:microsoft.com/office/officeart/2018/2/layout/IconVerticalSolidList"/>
    <dgm:cxn modelId="{D5765CBE-B2A9-45E1-8AFA-C4B271AC4E46}" type="presParOf" srcId="{56950713-C4C9-4BA9-B6FD-E05EEB5EE7D7}" destId="{7A779652-34F8-4C5F-A078-B144F912AB09}" srcOrd="0" destOrd="0" presId="urn:microsoft.com/office/officeart/2018/2/layout/IconVerticalSolidList"/>
    <dgm:cxn modelId="{E87F186F-D845-412A-8A9B-AD8ED00BACD6}" type="presParOf" srcId="{56950713-C4C9-4BA9-B6FD-E05EEB5EE7D7}" destId="{F2940FDB-2A26-4F14-9C2B-B3FACC32C46C}" srcOrd="1" destOrd="0" presId="urn:microsoft.com/office/officeart/2018/2/layout/IconVerticalSolidList"/>
    <dgm:cxn modelId="{07DF7AFC-FD93-4F00-A54B-65DAFD9E66B0}" type="presParOf" srcId="{56950713-C4C9-4BA9-B6FD-E05EEB5EE7D7}" destId="{3D047B56-A957-4658-9A4D-9C2729761071}" srcOrd="2" destOrd="0" presId="urn:microsoft.com/office/officeart/2018/2/layout/IconVerticalSolidList"/>
    <dgm:cxn modelId="{025C8D88-8440-48B5-AD4C-519D9FD6598A}" type="presParOf" srcId="{56950713-C4C9-4BA9-B6FD-E05EEB5EE7D7}" destId="{A9BCDB20-3400-4BFA-9180-6E80A86ED3F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2737AA-3188-4784-A9DF-CE8346F363FA}">
      <dsp:nvSpPr>
        <dsp:cNvPr id="0" name=""/>
        <dsp:cNvSpPr/>
      </dsp:nvSpPr>
      <dsp:spPr>
        <a:xfrm>
          <a:off x="1740" y="700065"/>
          <a:ext cx="887751" cy="88775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0F44BE-DAB7-4D4A-B0DC-231601F17225}">
      <dsp:nvSpPr>
        <dsp:cNvPr id="0" name=""/>
        <dsp:cNvSpPr/>
      </dsp:nvSpPr>
      <dsp:spPr>
        <a:xfrm>
          <a:off x="188168" y="886493"/>
          <a:ext cx="514895" cy="51489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2A8AC0-9320-4B27-9528-D9024311E5BF}">
      <dsp:nvSpPr>
        <dsp:cNvPr id="0" name=""/>
        <dsp:cNvSpPr/>
      </dsp:nvSpPr>
      <dsp:spPr>
        <a:xfrm>
          <a:off x="1079724" y="521991"/>
          <a:ext cx="2092557" cy="12438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Develop a strategy for “fair” administrative practices (including fees, scheduling and maintenance.</a:t>
          </a:r>
        </a:p>
      </dsp:txBody>
      <dsp:txXfrm>
        <a:off x="1079724" y="521991"/>
        <a:ext cx="2092557" cy="1243899"/>
      </dsp:txXfrm>
    </dsp:sp>
    <dsp:sp modelId="{A9E79EA0-1ACD-4B1B-99FB-A0B255C90DFC}">
      <dsp:nvSpPr>
        <dsp:cNvPr id="0" name=""/>
        <dsp:cNvSpPr/>
      </dsp:nvSpPr>
      <dsp:spPr>
        <a:xfrm>
          <a:off x="3536893" y="700065"/>
          <a:ext cx="887751" cy="88775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B9E51F-0F11-4471-BE8F-1CD9BD302676}">
      <dsp:nvSpPr>
        <dsp:cNvPr id="0" name=""/>
        <dsp:cNvSpPr/>
      </dsp:nvSpPr>
      <dsp:spPr>
        <a:xfrm>
          <a:off x="3723321" y="886493"/>
          <a:ext cx="514895" cy="51489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6691C3-16E2-4495-A144-1DCBC98FAB6E}">
      <dsp:nvSpPr>
        <dsp:cNvPr id="0" name=""/>
        <dsp:cNvSpPr/>
      </dsp:nvSpPr>
      <dsp:spPr>
        <a:xfrm>
          <a:off x="4614877" y="509802"/>
          <a:ext cx="2092557" cy="12682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Include opportunities and experiences for all ages and abilities.</a:t>
          </a:r>
        </a:p>
      </dsp:txBody>
      <dsp:txXfrm>
        <a:off x="4614877" y="509802"/>
        <a:ext cx="2092557" cy="1268277"/>
      </dsp:txXfrm>
    </dsp:sp>
    <dsp:sp modelId="{83C02043-5D1E-4B09-B86D-BC0315DB6A5F}">
      <dsp:nvSpPr>
        <dsp:cNvPr id="0" name=""/>
        <dsp:cNvSpPr/>
      </dsp:nvSpPr>
      <dsp:spPr>
        <a:xfrm>
          <a:off x="7072046" y="700065"/>
          <a:ext cx="887751" cy="88775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E12AE9-1D41-446B-A4C0-2920258F0F04}">
      <dsp:nvSpPr>
        <dsp:cNvPr id="0" name=""/>
        <dsp:cNvSpPr/>
      </dsp:nvSpPr>
      <dsp:spPr>
        <a:xfrm>
          <a:off x="7258474" y="886493"/>
          <a:ext cx="514895" cy="51489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384BA8-46D8-472F-9C32-2A0681983A61}">
      <dsp:nvSpPr>
        <dsp:cNvPr id="0" name=""/>
        <dsp:cNvSpPr/>
      </dsp:nvSpPr>
      <dsp:spPr>
        <a:xfrm>
          <a:off x="8150030" y="497609"/>
          <a:ext cx="2092557" cy="12926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Develop a strategy for the “best” use of Recreation and Parks outdoor facilities.</a:t>
          </a:r>
        </a:p>
      </dsp:txBody>
      <dsp:txXfrm>
        <a:off x="8150030" y="497609"/>
        <a:ext cx="2092557" cy="1292663"/>
      </dsp:txXfrm>
    </dsp:sp>
    <dsp:sp modelId="{D76E7EE2-8665-4CA2-AC73-61CE14B0B947}">
      <dsp:nvSpPr>
        <dsp:cNvPr id="0" name=""/>
        <dsp:cNvSpPr/>
      </dsp:nvSpPr>
      <dsp:spPr>
        <a:xfrm>
          <a:off x="1740" y="2684503"/>
          <a:ext cx="887751" cy="88775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58CAED-5C25-4113-95C6-766C6FC45E51}">
      <dsp:nvSpPr>
        <dsp:cNvPr id="0" name=""/>
        <dsp:cNvSpPr/>
      </dsp:nvSpPr>
      <dsp:spPr>
        <a:xfrm>
          <a:off x="188168" y="2870931"/>
          <a:ext cx="514895" cy="51489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843880-C9D1-4A8D-AC6D-F4D3A07A6AEA}">
      <dsp:nvSpPr>
        <dsp:cNvPr id="0" name=""/>
        <dsp:cNvSpPr/>
      </dsp:nvSpPr>
      <dsp:spPr>
        <a:xfrm>
          <a:off x="1079724" y="2511551"/>
          <a:ext cx="2092557" cy="12336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Develop a strategy for indoor space. </a:t>
          </a:r>
        </a:p>
      </dsp:txBody>
      <dsp:txXfrm>
        <a:off x="1079724" y="2511551"/>
        <a:ext cx="2092557" cy="1233654"/>
      </dsp:txXfrm>
    </dsp:sp>
    <dsp:sp modelId="{CD9DA99D-ACD0-4417-90FD-0ED797895907}">
      <dsp:nvSpPr>
        <dsp:cNvPr id="0" name=""/>
        <dsp:cNvSpPr/>
      </dsp:nvSpPr>
      <dsp:spPr>
        <a:xfrm>
          <a:off x="3536893" y="2684503"/>
          <a:ext cx="887751" cy="887751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B1337B-5954-4F79-86AE-EF85AF48B8E7}">
      <dsp:nvSpPr>
        <dsp:cNvPr id="0" name=""/>
        <dsp:cNvSpPr/>
      </dsp:nvSpPr>
      <dsp:spPr>
        <a:xfrm>
          <a:off x="3723321" y="2870931"/>
          <a:ext cx="514895" cy="514895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0A8F6A-AFDD-4B9B-9A9A-B6B5497BC4C2}">
      <dsp:nvSpPr>
        <dsp:cNvPr id="0" name=""/>
        <dsp:cNvSpPr/>
      </dsp:nvSpPr>
      <dsp:spPr>
        <a:xfrm>
          <a:off x="4614877" y="2511551"/>
          <a:ext cx="2092557" cy="12336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Develop a strategy for economic development.</a:t>
          </a:r>
        </a:p>
      </dsp:txBody>
      <dsp:txXfrm>
        <a:off x="4614877" y="2511551"/>
        <a:ext cx="2092557" cy="12336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FA1E98-33F6-4930-996B-7F1A972E9611}">
      <dsp:nvSpPr>
        <dsp:cNvPr id="0" name=""/>
        <dsp:cNvSpPr/>
      </dsp:nvSpPr>
      <dsp:spPr>
        <a:xfrm>
          <a:off x="473105" y="389460"/>
          <a:ext cx="1040097" cy="104009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999C3D7-392D-4E7E-AC9C-1CFE234EF705}">
      <dsp:nvSpPr>
        <dsp:cNvPr id="0" name=""/>
        <dsp:cNvSpPr/>
      </dsp:nvSpPr>
      <dsp:spPr>
        <a:xfrm>
          <a:off x="694921" y="697844"/>
          <a:ext cx="596777" cy="596777"/>
        </a:xfrm>
        <a:prstGeom prst="rect">
          <a:avLst/>
        </a:prstGeom>
        <a:blipFill rotWithShape="0">
          <a:blip xmlns:r="http://schemas.openxmlformats.org/officeDocument/2006/relationships" r:embed="rId1">
            <a:biLevel thresh="50000"/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58CE9BD-E053-4CC1-BFA6-4248650AE113}">
      <dsp:nvSpPr>
        <dsp:cNvPr id="0" name=""/>
        <dsp:cNvSpPr/>
      </dsp:nvSpPr>
      <dsp:spPr>
        <a:xfrm>
          <a:off x="51459" y="1910552"/>
          <a:ext cx="1977686" cy="29104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kern="1200" dirty="0"/>
            <a:t>Ensure availability of athletic opportunities for everyone, including groups particularly at-risk of not having adequate athletic opportunities (e.g., low socio-economic status. senior citizens, persons  with physical or mental disabilities, etc.).</a:t>
          </a:r>
        </a:p>
      </dsp:txBody>
      <dsp:txXfrm>
        <a:off x="51459" y="1910552"/>
        <a:ext cx="1977686" cy="2910459"/>
      </dsp:txXfrm>
    </dsp:sp>
    <dsp:sp modelId="{3B855EA5-3A81-451B-AC89-FD9AA6CFDDAB}">
      <dsp:nvSpPr>
        <dsp:cNvPr id="0" name=""/>
        <dsp:cNvSpPr/>
      </dsp:nvSpPr>
      <dsp:spPr>
        <a:xfrm>
          <a:off x="2613032" y="374927"/>
          <a:ext cx="1040097" cy="104009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E1E73B1-3F6B-44AD-867E-293FB2352A80}">
      <dsp:nvSpPr>
        <dsp:cNvPr id="0" name=""/>
        <dsp:cNvSpPr/>
      </dsp:nvSpPr>
      <dsp:spPr>
        <a:xfrm>
          <a:off x="2834692" y="757064"/>
          <a:ext cx="596777" cy="596777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55BC863-4DC8-400C-815D-5149A98E376E}">
      <dsp:nvSpPr>
        <dsp:cNvPr id="0" name=""/>
        <dsp:cNvSpPr/>
      </dsp:nvSpPr>
      <dsp:spPr>
        <a:xfrm>
          <a:off x="2280542" y="1899467"/>
          <a:ext cx="1705078" cy="24297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kern="1200" dirty="0"/>
            <a:t>Form foundation to provide athletic  opportunities for at-risk groups. This foundation would interact directly with the central youth sports coordinator . </a:t>
          </a:r>
        </a:p>
      </dsp:txBody>
      <dsp:txXfrm>
        <a:off x="2280542" y="1899467"/>
        <a:ext cx="1705078" cy="2429736"/>
      </dsp:txXfrm>
    </dsp:sp>
    <dsp:sp modelId="{ACC89D92-1F01-478C-9DB9-E9B2AC5B23B3}">
      <dsp:nvSpPr>
        <dsp:cNvPr id="0" name=""/>
        <dsp:cNvSpPr/>
      </dsp:nvSpPr>
      <dsp:spPr>
        <a:xfrm>
          <a:off x="4616499" y="411955"/>
          <a:ext cx="1040097" cy="104009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1C92FF6-E5B2-4FCB-8E25-19D5F080FCBB}">
      <dsp:nvSpPr>
        <dsp:cNvPr id="0" name=""/>
        <dsp:cNvSpPr/>
      </dsp:nvSpPr>
      <dsp:spPr>
        <a:xfrm>
          <a:off x="4838159" y="757064"/>
          <a:ext cx="596777" cy="596777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A56DBFF-666F-4D85-A6FC-5A80D5D41338}">
      <dsp:nvSpPr>
        <dsp:cNvPr id="0" name=""/>
        <dsp:cNvSpPr/>
      </dsp:nvSpPr>
      <dsp:spPr>
        <a:xfrm>
          <a:off x="4284008" y="1899467"/>
          <a:ext cx="1705078" cy="24297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kern="1200" dirty="0"/>
            <a:t>Incentivize existing organizations that do not turn athletes away, regardless of ability to pay, etc.</a:t>
          </a:r>
        </a:p>
      </dsp:txBody>
      <dsp:txXfrm>
        <a:off x="4284008" y="1899467"/>
        <a:ext cx="1705078" cy="2429736"/>
      </dsp:txXfrm>
    </dsp:sp>
    <dsp:sp modelId="{A23815B3-4815-407C-B6E7-84B9B4B085A9}">
      <dsp:nvSpPr>
        <dsp:cNvPr id="0" name=""/>
        <dsp:cNvSpPr/>
      </dsp:nvSpPr>
      <dsp:spPr>
        <a:xfrm>
          <a:off x="6595273" y="399609"/>
          <a:ext cx="1040097" cy="104009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884285D-D4BF-4644-BC8D-B6E856C989A0}">
      <dsp:nvSpPr>
        <dsp:cNvPr id="0" name=""/>
        <dsp:cNvSpPr/>
      </dsp:nvSpPr>
      <dsp:spPr>
        <a:xfrm>
          <a:off x="6841626" y="757064"/>
          <a:ext cx="596777" cy="596777"/>
        </a:xfrm>
        <a:prstGeom prst="rect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C1012C8-6313-420A-9EB8-0987138B9FA4}">
      <dsp:nvSpPr>
        <dsp:cNvPr id="0" name=""/>
        <dsp:cNvSpPr/>
      </dsp:nvSpPr>
      <dsp:spPr>
        <a:xfrm>
          <a:off x="6287475" y="1899467"/>
          <a:ext cx="1705078" cy="24297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kern="1200" dirty="0"/>
            <a:t>Encourage organizations to provide a certain number of scholarships to reduce or eliminate fees.  </a:t>
          </a:r>
        </a:p>
      </dsp:txBody>
      <dsp:txXfrm>
        <a:off x="6287475" y="1899467"/>
        <a:ext cx="1705078" cy="2429736"/>
      </dsp:txXfrm>
    </dsp:sp>
    <dsp:sp modelId="{7C9B65F1-6F0D-4A77-B211-71FC6E770BC2}">
      <dsp:nvSpPr>
        <dsp:cNvPr id="0" name=""/>
        <dsp:cNvSpPr/>
      </dsp:nvSpPr>
      <dsp:spPr>
        <a:xfrm>
          <a:off x="8586394" y="411955"/>
          <a:ext cx="1040097" cy="1040097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E3CD7AF-8994-4407-BCAA-96EF986D32CA}">
      <dsp:nvSpPr>
        <dsp:cNvPr id="0" name=""/>
        <dsp:cNvSpPr/>
      </dsp:nvSpPr>
      <dsp:spPr>
        <a:xfrm>
          <a:off x="8845092" y="757064"/>
          <a:ext cx="596777" cy="596777"/>
        </a:xfrm>
        <a:prstGeom prst="rect">
          <a:avLst/>
        </a:prstGeom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2285298-C931-4E6A-8252-0B4BDED0F28E}">
      <dsp:nvSpPr>
        <dsp:cNvPr id="0" name=""/>
        <dsp:cNvSpPr/>
      </dsp:nvSpPr>
      <dsp:spPr>
        <a:xfrm>
          <a:off x="8290942" y="1899467"/>
          <a:ext cx="1705078" cy="24297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kern="1200" dirty="0"/>
            <a:t>Reach out to partner with existing foundations to help reduce fees  that prevent  low income individuals from participating..</a:t>
          </a:r>
        </a:p>
      </dsp:txBody>
      <dsp:txXfrm>
        <a:off x="8290942" y="1899467"/>
        <a:ext cx="1705078" cy="24297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68E3C5-A9BC-46C3-94CB-D494B75E623C}">
      <dsp:nvSpPr>
        <dsp:cNvPr id="0" name=""/>
        <dsp:cNvSpPr/>
      </dsp:nvSpPr>
      <dsp:spPr>
        <a:xfrm>
          <a:off x="1234082" y="912648"/>
          <a:ext cx="987266" cy="72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2CDA1D-5352-4A49-9E51-57031D94C6F8}">
      <dsp:nvSpPr>
        <dsp:cNvPr id="0" name=""/>
        <dsp:cNvSpPr/>
      </dsp:nvSpPr>
      <dsp:spPr>
        <a:xfrm>
          <a:off x="2280585" y="829754"/>
          <a:ext cx="113535" cy="213249"/>
        </a:xfrm>
        <a:prstGeom prst="chevron">
          <a:avLst>
            <a:gd name="adj" fmla="val 9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7F463A-3418-426E-BD72-7F506C51CD66}">
      <dsp:nvSpPr>
        <dsp:cNvPr id="0" name=""/>
        <dsp:cNvSpPr/>
      </dsp:nvSpPr>
      <dsp:spPr>
        <a:xfrm>
          <a:off x="601114" y="403125"/>
          <a:ext cx="1019119" cy="101911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548" tIns="39548" rIns="39548" bIns="39548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/>
            <a:t>1</a:t>
          </a:r>
        </a:p>
      </dsp:txBody>
      <dsp:txXfrm>
        <a:off x="750361" y="552372"/>
        <a:ext cx="720625" cy="720625"/>
      </dsp:txXfrm>
    </dsp:sp>
    <dsp:sp modelId="{8E6868CC-41A2-4BD8-A059-13E021159A6A}">
      <dsp:nvSpPr>
        <dsp:cNvPr id="0" name=""/>
        <dsp:cNvSpPr/>
      </dsp:nvSpPr>
      <dsp:spPr>
        <a:xfrm>
          <a:off x="0" y="1587844"/>
          <a:ext cx="2221349" cy="2581029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222" tIns="165100" rIns="175222" bIns="16510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Establish written standards for field maintenance, improvement, and pre-competition field preparation.</a:t>
          </a:r>
        </a:p>
      </dsp:txBody>
      <dsp:txXfrm>
        <a:off x="0" y="2032114"/>
        <a:ext cx="2221349" cy="2136759"/>
      </dsp:txXfrm>
    </dsp:sp>
    <dsp:sp modelId="{7B6DC1BC-E5BB-4B7C-927F-3E893A28CDFC}">
      <dsp:nvSpPr>
        <dsp:cNvPr id="0" name=""/>
        <dsp:cNvSpPr/>
      </dsp:nvSpPr>
      <dsp:spPr>
        <a:xfrm>
          <a:off x="2468165" y="912648"/>
          <a:ext cx="2221349" cy="72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07FD78-1894-4DC6-B233-12D550E1854D}">
      <dsp:nvSpPr>
        <dsp:cNvPr id="0" name=""/>
        <dsp:cNvSpPr/>
      </dsp:nvSpPr>
      <dsp:spPr>
        <a:xfrm>
          <a:off x="4748750" y="829754"/>
          <a:ext cx="113535" cy="213249"/>
        </a:xfrm>
        <a:prstGeom prst="chevron">
          <a:avLst>
            <a:gd name="adj" fmla="val 90000"/>
          </a:avLst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0259FD-9375-4424-BF00-882116BAB022}">
      <dsp:nvSpPr>
        <dsp:cNvPr id="0" name=""/>
        <dsp:cNvSpPr/>
      </dsp:nvSpPr>
      <dsp:spPr>
        <a:xfrm>
          <a:off x="3069280" y="403125"/>
          <a:ext cx="1019119" cy="101911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548" tIns="39548" rIns="39548" bIns="39548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/>
            <a:t>2</a:t>
          </a:r>
        </a:p>
      </dsp:txBody>
      <dsp:txXfrm>
        <a:off x="3218527" y="552372"/>
        <a:ext cx="720625" cy="720625"/>
      </dsp:txXfrm>
    </dsp:sp>
    <dsp:sp modelId="{A26D4D23-FB5A-49F5-83AC-84F36196B9B6}">
      <dsp:nvSpPr>
        <dsp:cNvPr id="0" name=""/>
        <dsp:cNvSpPr/>
      </dsp:nvSpPr>
      <dsp:spPr>
        <a:xfrm>
          <a:off x="2468165" y="1587844"/>
          <a:ext cx="2221349" cy="2581029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222" tIns="165100" rIns="175222" bIns="16510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Expand Recreation and Parks in-house capacity to provide maintenance and pre-competition field preparation.</a:t>
          </a:r>
        </a:p>
      </dsp:txBody>
      <dsp:txXfrm>
        <a:off x="2468165" y="2032114"/>
        <a:ext cx="2221349" cy="2136759"/>
      </dsp:txXfrm>
    </dsp:sp>
    <dsp:sp modelId="{E7415F07-64DB-4AAB-BF9C-B06A4EA7518D}">
      <dsp:nvSpPr>
        <dsp:cNvPr id="0" name=""/>
        <dsp:cNvSpPr/>
      </dsp:nvSpPr>
      <dsp:spPr>
        <a:xfrm>
          <a:off x="4936331" y="912648"/>
          <a:ext cx="2221349" cy="72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2B0893-EBAF-4905-9E88-8D3C39F75086}">
      <dsp:nvSpPr>
        <dsp:cNvPr id="0" name=""/>
        <dsp:cNvSpPr/>
      </dsp:nvSpPr>
      <dsp:spPr>
        <a:xfrm>
          <a:off x="7216916" y="829754"/>
          <a:ext cx="113535" cy="213249"/>
        </a:xfrm>
        <a:prstGeom prst="chevron">
          <a:avLst>
            <a:gd name="adj" fmla="val 9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FF886C-C291-4206-90C7-7C60622F1F7B}">
      <dsp:nvSpPr>
        <dsp:cNvPr id="0" name=""/>
        <dsp:cNvSpPr/>
      </dsp:nvSpPr>
      <dsp:spPr>
        <a:xfrm>
          <a:off x="5537446" y="403125"/>
          <a:ext cx="1019119" cy="101911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548" tIns="39548" rIns="39548" bIns="39548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/>
            <a:t>3</a:t>
          </a:r>
        </a:p>
      </dsp:txBody>
      <dsp:txXfrm>
        <a:off x="5686693" y="552372"/>
        <a:ext cx="720625" cy="720625"/>
      </dsp:txXfrm>
    </dsp:sp>
    <dsp:sp modelId="{3774DAC5-9EFA-4BD1-AA17-D1C297400A8A}">
      <dsp:nvSpPr>
        <dsp:cNvPr id="0" name=""/>
        <dsp:cNvSpPr/>
      </dsp:nvSpPr>
      <dsp:spPr>
        <a:xfrm>
          <a:off x="4936331" y="1587844"/>
          <a:ext cx="2221349" cy="2581029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222" tIns="165100" rIns="175222" bIns="16510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Form partnerships with local businesses for maintenance services needed to augment those provided by the city.   </a:t>
          </a:r>
        </a:p>
      </dsp:txBody>
      <dsp:txXfrm>
        <a:off x="4936331" y="2032114"/>
        <a:ext cx="2221349" cy="2136759"/>
      </dsp:txXfrm>
    </dsp:sp>
    <dsp:sp modelId="{F4E3E732-0151-4B4D-A4A2-140387B468B2}">
      <dsp:nvSpPr>
        <dsp:cNvPr id="0" name=""/>
        <dsp:cNvSpPr/>
      </dsp:nvSpPr>
      <dsp:spPr>
        <a:xfrm>
          <a:off x="7404497" y="912648"/>
          <a:ext cx="1110674" cy="72"/>
        </a:xfrm>
        <a:prstGeom prst="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315E63-8F25-4376-96A1-A1255CC9ED6A}">
      <dsp:nvSpPr>
        <dsp:cNvPr id="0" name=""/>
        <dsp:cNvSpPr/>
      </dsp:nvSpPr>
      <dsp:spPr>
        <a:xfrm>
          <a:off x="8005612" y="403125"/>
          <a:ext cx="1019119" cy="101911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548" tIns="39548" rIns="39548" bIns="39548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/>
            <a:t>4</a:t>
          </a:r>
        </a:p>
      </dsp:txBody>
      <dsp:txXfrm>
        <a:off x="8154859" y="552372"/>
        <a:ext cx="720625" cy="720625"/>
      </dsp:txXfrm>
    </dsp:sp>
    <dsp:sp modelId="{8B391CE6-8879-48FB-9744-73D9F170503D}">
      <dsp:nvSpPr>
        <dsp:cNvPr id="0" name=""/>
        <dsp:cNvSpPr/>
      </dsp:nvSpPr>
      <dsp:spPr>
        <a:xfrm>
          <a:off x="7404497" y="1587844"/>
          <a:ext cx="2221349" cy="2581029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222" tIns="165100" rIns="175222" bIns="16510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Contract with local youth sports clubs to care for  the smaller “satellite” fields.</a:t>
          </a:r>
        </a:p>
      </dsp:txBody>
      <dsp:txXfrm>
        <a:off x="7404497" y="2032114"/>
        <a:ext cx="2221349" cy="213675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95E87D-D09E-43D7-B615-C800E8A3F244}">
      <dsp:nvSpPr>
        <dsp:cNvPr id="0" name=""/>
        <dsp:cNvSpPr/>
      </dsp:nvSpPr>
      <dsp:spPr>
        <a:xfrm>
          <a:off x="0" y="4610"/>
          <a:ext cx="6451943" cy="135742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C0FF7D-1DD5-4A37-985D-88CD42C98D44}">
      <dsp:nvSpPr>
        <dsp:cNvPr id="0" name=""/>
        <dsp:cNvSpPr/>
      </dsp:nvSpPr>
      <dsp:spPr>
        <a:xfrm>
          <a:off x="410621" y="310031"/>
          <a:ext cx="747314" cy="74658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E1187A-B818-42AE-A759-2F7C79504CEC}">
      <dsp:nvSpPr>
        <dsp:cNvPr id="0" name=""/>
        <dsp:cNvSpPr/>
      </dsp:nvSpPr>
      <dsp:spPr>
        <a:xfrm>
          <a:off x="1568556" y="4610"/>
          <a:ext cx="4653300" cy="13587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3801" tIns="143801" rIns="143801" bIns="143801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Utilize the central coordination group to organize and recruit tournaments using city and school facilities</a:t>
          </a:r>
        </a:p>
      </dsp:txBody>
      <dsp:txXfrm>
        <a:off x="1568556" y="4610"/>
        <a:ext cx="4653300" cy="1358753"/>
      </dsp:txXfrm>
    </dsp:sp>
    <dsp:sp modelId="{3B5879F4-7F98-4177-8697-B06C1BD758C6}">
      <dsp:nvSpPr>
        <dsp:cNvPr id="0" name=""/>
        <dsp:cNvSpPr/>
      </dsp:nvSpPr>
      <dsp:spPr>
        <a:xfrm>
          <a:off x="0" y="1628486"/>
          <a:ext cx="6451943" cy="135742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704F89-4988-48D9-B3AE-13E7AF390A7A}">
      <dsp:nvSpPr>
        <dsp:cNvPr id="0" name=""/>
        <dsp:cNvSpPr/>
      </dsp:nvSpPr>
      <dsp:spPr>
        <a:xfrm>
          <a:off x="410621" y="1933907"/>
          <a:ext cx="747314" cy="74658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8F0EC6-4798-42A4-B7AE-6577EE10C3C3}">
      <dsp:nvSpPr>
        <dsp:cNvPr id="0" name=""/>
        <dsp:cNvSpPr/>
      </dsp:nvSpPr>
      <dsp:spPr>
        <a:xfrm>
          <a:off x="1568556" y="1628486"/>
          <a:ext cx="4653300" cy="13587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3801" tIns="143801" rIns="143801" bIns="143801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Develop revenue sharing policy to benefit city and schools as well as youth sports groups.</a:t>
          </a:r>
        </a:p>
      </dsp:txBody>
      <dsp:txXfrm>
        <a:off x="1568556" y="1628486"/>
        <a:ext cx="4653300" cy="1358753"/>
      </dsp:txXfrm>
    </dsp:sp>
    <dsp:sp modelId="{7A779652-34F8-4C5F-A078-B144F912AB09}">
      <dsp:nvSpPr>
        <dsp:cNvPr id="0" name=""/>
        <dsp:cNvSpPr/>
      </dsp:nvSpPr>
      <dsp:spPr>
        <a:xfrm>
          <a:off x="0" y="3252362"/>
          <a:ext cx="6451943" cy="135742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940FDB-2A26-4F14-9C2B-B3FACC32C46C}">
      <dsp:nvSpPr>
        <dsp:cNvPr id="0" name=""/>
        <dsp:cNvSpPr/>
      </dsp:nvSpPr>
      <dsp:spPr>
        <a:xfrm>
          <a:off x="411022" y="3557782"/>
          <a:ext cx="747314" cy="74658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BCDB20-3400-4BFA-9180-6E80A86ED3F0}">
      <dsp:nvSpPr>
        <dsp:cNvPr id="0" name=""/>
        <dsp:cNvSpPr/>
      </dsp:nvSpPr>
      <dsp:spPr>
        <a:xfrm>
          <a:off x="1569359" y="3252362"/>
          <a:ext cx="4653300" cy="13587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3801" tIns="143801" rIns="143801" bIns="143801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Approach Franklin County Agricultural Society to explore possibility of developing and co-using an indoor sports complex and event center on a Franklin County Fairgrounds site.</a:t>
          </a:r>
        </a:p>
      </dsp:txBody>
      <dsp:txXfrm>
        <a:off x="1569359" y="3252362"/>
        <a:ext cx="4653300" cy="13587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LinearArrowProcessNumbered">
  <dgm:title val="Linear Arrow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shape called UpArrowCallout. Also the nodes are connected by an arrow like shape emphasizing the process natur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3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op="equ"/>
      <dgm:constr type="w" for="ch" forName="sibTransComposite" refType="w" refFor="ch" refForName="compositeNode" fact="0"/>
      <dgm:constr type="w" for="des" forName="parTx"/>
      <dgm:constr type="h" for="des" forName="parTx" op="equ"/>
      <dgm:constr type="h" for="des" forName="parSh" op="equ"/>
      <dgm:constr type="w" for="des" forName="nodeText"/>
      <dgm:constr type="h" for="des" forName="nodeText" op="equ"/>
      <dgm:constr type="w" for="des" forName="parSh"/>
      <dgm:constr type="w" for="des" forName="parSh" op="equ"/>
      <dgm:constr type="primFontSz" for="des" forName="parTx" val="26"/>
      <dgm:constr type="primFontSz" for="des" forName="parTx" op="equ"/>
      <dgm:constr type="primFontSz" for="des" forName="parSh" op="equ"/>
      <dgm:constr type="primFontSz" for="des" forName="nodeText" op="equ"/>
      <dgm:constr type="secFontSz" for="des" forName="nodeText" op="equ"/>
      <dgm:constr type="primFontSz" for="des" forName="sibTransNodeCircle" op="equ"/>
      <dgm:constr type="h" for="des" forName="sibTransNodeCircle" op="equ"/>
      <dgm:constr type="w" for="des" forName="sibTransNodeCircle" op="equ"/>
      <dgm:constr type="h" for="des" forName="parTx" refType="primFontSz" refFor="des" refForName="parTx" fact="1.5"/>
      <dgm:constr type="h" for="ch" forName="compositeNode" refType="h"/>
      <dgm:constr type="h" for="des" forName="parSh" refType="w"/>
      <dgm:constr type="h" for="des" forName="nodeText" refType="primFontSz" refFor="des" refForName="parTx" fact="2.1"/>
      <dgm:constr type="h" for="des" forName="parSh" refType="h" refFor="des" refForName="parTx" op="lte" fact="1.2"/>
      <dgm:constr type="h" for="des" forName="parSh" refType="h" refFor="des" refForName="parTx" op="gte" fact="1.2"/>
    </dgm:constrLst>
    <dgm:ruleLst>
      <dgm:rule type="primFontSz" for="des" forName="parSh" val="5" fact="NaN" max="NaN"/>
    </dgm:ruleLst>
    <dgm:forEach name="Name3" axis="ch" ptType="node">
      <dgm:layoutNode name="compositeNode">
        <dgm:alg type="composite"/>
        <dgm:shape xmlns:r="http://schemas.openxmlformats.org/officeDocument/2006/relationships" r:blip="">
          <dgm:adjLst/>
        </dgm:shape>
        <dgm:presOf/>
        <dgm:choose name="Name004">
          <dgm:if name="Name5" axis="self" ptType="node" func="cnt" op="equ" val="0">
            <dgm:constrLst>
              <dgm:constr type="w" for="ch" forName="parTx" refType="w"/>
              <dgm:constr type="w" for="ch" forName="parSh" refType="w" refFor="ch" refForName="parTx"/>
              <dgm:constr type="w" for="ch" forName="nodeText" refType="w" refFor="ch" refForName="parTx"/>
              <dgm:constr type="t" for="ch" forName="nodeText" refType="b" refFor="ch" refForName="parSh"/>
            </dgm:constrLst>
          </dgm:if>
          <dgm:else name="Name6">
            <dgm:constrLst>
              <dgm:constr type="w" for="ch" forName="parTx" refType="w"/>
              <dgm:constr type="w" for="ch" forName="parSh" refType="w" refFor="ch" refForName="parTx"/>
              <dgm:constr type="w" for="ch" forName="nodeText" refType="w" refFor="ch" refForName="parTx" fact="0.9"/>
              <dgm:constr type="t" for="ch" forName="nodeText" refType="b" refFor="ch" refForName="parSh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zOrderOff="1" hideGeom="1">
            <dgm:adjLst/>
          </dgm:shape>
          <dgm:presOf/>
          <dgm:constrLst>
            <dgm:constr type="h" refType="w" op="lte" fact="0.4"/>
            <dgm:constr type="h"/>
          </dgm:constrLst>
          <dgm:ruleLst>
            <dgm:rule type="h" val="INF" fact="NaN" max="NaN"/>
          </dgm:ruleLst>
        </dgm:layoutNode>
        <dgm:layoutNode name="parSh">
          <dgm:alg type="composite"/>
          <dgm:shape xmlns:r="http://schemas.openxmlformats.org/officeDocument/2006/relationships" r:blip="">
            <dgm:adjLst/>
          </dgm:shape>
          <dgm:presOf axis="self" ptType="node"/>
          <dgm:choose name="casesForFirstAndLastNode">
            <dgm:if name="ifFirstNode" axis="self" ptType="node" func="pos" op="equ" val="1">
              <dgm:choose name="removeLineWhenOnlyOneNode">
                <dgm:if name="ifOnlyOneNode" axis="followSib" ptType="node" func="cnt" op="equ" val="0">
                  <dgm:constrLst>
                    <dgm:constr type="h"/>
                    <dgm:constr type="h" for="ch" forName="lineNode" val="0.002"/>
                    <dgm:constr type="w" for="ch" forName="lineNode" refType="w" fact="0"/>
                    <dgm:constr type="w" for="ch" forName="lineArrowNode" refType="w" fact="0"/>
                    <dgm:constr type="h" for="ch" forName="lineArrowNode" refType="h" fact="0"/>
                    <dgm:constr type="ctrY" for="ch" forName="lineNode" refType="ctrY" refFor="ch" refForName="sibTransNodeCircle"/>
                    <dgm:constr type="h" for="ch" forName="sibTransNodeCircle" refType="h" fact="0.9"/>
                    <dgm:constr type="w" for="ch" forName="sibTransNodeCircle" refType="h" refFor="ch" refForName="sibTransNodeCircle"/>
                    <dgm:constr type="ctrX" for="ch" forName="sibTransNodeCircle" refType="w" fact="0.45"/>
                    <dgm:constr type="ctrY" for="ch" forName="sibTransNodeCircle" refType="h" fact="0.25"/>
                    <dgm:constr type="t" for="ch" forName="spacerBetweenCircleAndCallout" refType="b" refFor="ch" refForName="sibTransNodeCircle"/>
                    <dgm:constr type="h" for="ch" forName="spacerBetweenCircleAndCallout" val="4.6"/>
                  </dgm:constrLst>
                </dgm:if>
                <dgm:else name="ifMoreThanOneNode">
                  <dgm:constrLst>
                    <dgm:constr type="h"/>
                    <dgm:constr type="h" for="ch" forName="lineNode" val="0.002"/>
                    <dgm:constr type="w" for="ch" forName="lineNode" refType="w" fact="0.4"/>
                    <dgm:constr type="l" for="ch" forName="lineNode" refType="w" fact="0.5"/>
                    <dgm:constr type="w" for="ch" forName="lineArrowNode" refType="w" fact="0.046"/>
                    <dgm:constr type="h" for="ch" forName="lineArrowNode" refType="h" fact="0.18"/>
                    <dgm:constr type="l" for="ch" forName="lineArrowNode" refType="w" fact="0.924"/>
                    <dgm:constr type="t" for="ch" forName="lineArrowNode" refType="h" fact="0.18"/>
                    <dgm:constr type="ctrY" for="ch" forName="lineNode" refType="ctrY" refFor="ch" refForName="sibTransNodeCircle"/>
                    <dgm:constr type="h" for="ch" forName="sibTransNodeCircle" refType="h" fact="0.9"/>
                    <dgm:constr type="w" for="ch" forName="sibTransNodeCircle" refType="h" refFor="ch" refForName="sibTransNodeCircle"/>
                    <dgm:constr type="ctrX" for="ch" forName="sibTransNodeCircle" refType="w" fact="0.45"/>
                    <dgm:constr type="ctrY" for="ch" forName="sibTransNodeCircle" refType="h" fact="0.25"/>
                    <dgm:constr type="t" for="ch" forName="spacerBetweenCircleAndCallout" refType="b" refFor="ch" refForName="sibTransNodeCircle"/>
                    <dgm:constr type="h" for="ch" forName="spacerBetweenCircleAndCallout" val="4.6"/>
                  </dgm:constrLst>
                </dgm:else>
              </dgm:choose>
            </dgm:if>
            <dgm:if name="ifLastNode" axis="self" ptType="node" func="revPos" op="equ" val="1">
              <dgm:constrLst>
                <dgm:constr type="h"/>
                <dgm:constr type="h" for="ch" forName="lineNode" val="0.002"/>
                <dgm:constr type="w" for="ch" forName="lineNode" refType="w" fact="0.45"/>
                <dgm:constr type="w" for="ch" forName="lineArrowNode" refType="w" fact="0"/>
                <dgm:constr type="h" for="ch" forName="lineArrowNode" refType="h" fact="0"/>
                <dgm:constr type="ctrY" for="ch" forName="lineNode" refType="ctrY" refFor="ch" refForName="sibTransNodeCircle"/>
                <dgm:constr type="h" for="ch" forName="sibTransNodeCircle" refType="h"/>
                <dgm:constr type="w" for="ch" forName="sibTransNodeCircle" refType="h" refFor="ch" refForName="sibTransNodeCircle"/>
                <dgm:constr type="ctrX" for="ch" forName="sibTransNodeCircle" refType="w" fact="0.45"/>
                <dgm:constr type="ctrY" for="ch" forName="sibTransNodeCircle" refType="h" fact="0.25"/>
                <dgm:constr type="t" for="ch" forName="spacerBetweenCircleAndCallout" refType="b" refFor="ch" refForName="sibTransNodeCircle"/>
                <dgm:constr type="h" for="ch" forName="spacerBetweenCircleAndCallout" val="4.6"/>
              </dgm:constrLst>
            </dgm:if>
            <dgm:else name="allOtherNodes">
              <dgm:constrLst>
                <dgm:constr type="h"/>
                <dgm:constr type="h" for="ch" forName="lineNode" val="0.002"/>
                <dgm:constr type="w" for="ch" forName="lineNode" refType="w" fact="0.9"/>
                <dgm:constr type="w" for="ch" forName="lineArrowNode" refType="w" fact="0.046"/>
                <dgm:constr type="h" for="ch" forName="lineArrowNode" refType="h" fact="0.18"/>
                <dgm:constr type="l" for="ch" forName="lineArrowNode" refType="w" fact="0.924"/>
                <dgm:constr type="t" for="ch" forName="lineArrowNode" refType="h" fact="0.18"/>
                <dgm:constr type="ctrY" for="ch" forName="lineNode" refType="ctrY" refFor="ch" refForName="sibTransNodeCircle"/>
                <dgm:constr type="h" for="ch" forName="sibTransNodeCircle" refType="h" fact="0.9"/>
                <dgm:constr type="w" for="ch" forName="sibTransNodeCircle" refType="h" refFor="ch" refForName="sibTransNodeCircle"/>
                <dgm:constr type="ctrX" for="ch" forName="sibTransNodeCircle" refType="w" fact="0.45"/>
                <dgm:constr type="ctrY" for="ch" forName="sibTransNodeCircle" refType="h" fact="0.25"/>
                <dgm:constr type="t" for="ch" forName="spacerBetweenCircleAndCallout" refType="b" refFor="ch" refForName="sibTransNodeCircle"/>
                <dgm:constr type="h" for="ch" forName="spacerBetweenCircleAndCallout" val="4.6"/>
              </dgm:constrLst>
            </dgm:else>
          </dgm:choose>
          <dgm:layoutNode name="lineNode" styleLbl="alignAccFollowNode1">
            <dgm:alg type="sp"/>
            <dgm:shape xmlns:r="http://schemas.openxmlformats.org/officeDocument/2006/relationships" type="rect" r:blip="">
              <dgm:adjLst/>
            </dgm:shape>
            <dgm:presOf/>
            <dgm:constrLst/>
            <dgm:ruleLst/>
          </dgm:layoutNode>
          <dgm:layoutNode name="lineArrowNode" styleLbl="alignAccFollowNode1">
            <dgm:alg type="sp"/>
            <dgm:shape xmlns:r="http://schemas.openxmlformats.org/officeDocument/2006/relationships" type="chevron" r:blip="">
              <dgm:adjLst>
                <dgm:adj idx="1" val="0.9"/>
              </dgm:adjLst>
            </dgm:shape>
            <dgm:presOf/>
            <dgm:ruleLst/>
          </dgm:layoutNode>
          <dgm:forEach name="Name19" axis="followSib" ptType="sibTrans" hideLastTrans="0" cnt="1">
            <dgm:layoutNode name="sibTransNodeCircle" styleLbl="alignNode1">
              <dgm:varLst>
                <dgm:chMax val="0"/>
                <dgm:bulletEnabled/>
              </dgm:varLst>
              <dgm:presOf axis="self" ptType="sibTrans"/>
              <dgm:alg type="tx">
                <dgm:param type="txAnchorVert" val="mid"/>
                <dgm:param type="txAnchorHorzCh" val="ctr"/>
                <dgm:param type="parTxRTLAlign" val="l"/>
              </dgm:alg>
              <dgm:shape xmlns:r="http://schemas.openxmlformats.org/officeDocument/2006/relationships" type="ellipse" r:blip="">
                <dgm:adjLst/>
              </dgm:shape>
              <dgm:constrLst>
                <dgm:constr type="w" refType="h" op="equ"/>
                <dgm:constr type="primFontSz" val="60"/>
                <dgm:constr type="tMarg" refType="w" fact="0.11"/>
                <dgm:constr type="lMarg" refType="w" fact="0.11"/>
                <dgm:constr type="rMarg" refType="w" fact="0.11"/>
                <dgm:constr type="bMarg" refType="w" fact="0.11"/>
              </dgm:constrLst>
              <dgm:ruleLst>
                <dgm:rule type="primFontSz" val="14" fact="NaN" max="NaN"/>
              </dgm:ruleLst>
            </dgm:layoutNode>
            <dgm:layoutNode name="spacerBetweenCircleAndCallout">
              <dgm:varLst/>
              <dgm:presOf/>
              <dgm:alg type="sp"/>
              <dgm:shape xmlns:r="http://schemas.openxmlformats.org/officeDocument/2006/relationships" r:blip="">
                <dgm:adjLst/>
              </dgm:shape>
              <dgm:constrLst/>
              <dgm:ruleLst/>
            </dgm:layoutNode>
          </dgm:forEach>
          <dgm:presOf/>
          <dgm:ruleLst/>
        </dgm:layoutNode>
        <dgm:layoutNode name="nodeText" styleLbl="alignAccFollowNode1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upArrowCallout" r:blip="">
            <dgm:adjLst>
              <dgm:adj idx="1" val="0.5"/>
              <dgm:adj idx="2" val="0.2"/>
              <dgm:adj idx="3" val="0.2"/>
              <dgm:adj idx="4" val="1"/>
            </dgm:adjLst>
          </dgm:shape>
          <dgm:presOf axis="desOrSelf" ptType="node"/>
          <dgm:constrLst>
            <dgm:constr type="secFontSz" val="16"/>
            <dgm:constr type="primFontSz" val="26"/>
            <dgm:constr type="h"/>
            <dgm:constr type="tMarg" val="13"/>
            <dgm:constr type="lMarg" refType="w" fact="0.2236"/>
            <dgm:constr type="rMarg" refType="w" fact="0.2236"/>
            <dgm:constr type="bMarg" val="13"/>
          </dgm:constrLst>
          <dgm:ruleLst>
            <dgm:rule type="secFontSz" val="11" fact="NaN" max="NaN"/>
            <dgm:rule type="primFontSz" val="11" fact="NaN" max="NaN"/>
            <dgm:rule type="h" val="INF" fact="NaN" max="NaN"/>
          </dgm:ruleLst>
        </dgm:layoutNode>
      </dgm:layoutNode>
      <dgm:forEach name="sibTransForEach" axis="followSib" ptType="sibTrans" cnt="1">
        <dgm:layoutNode name="sibTransComposite" styleLbl="alignAccFollowNode1">
          <dgm:alg type="sp"/>
          <dgm:shape xmlns:r="http://schemas.openxmlformats.org/officeDocument/2006/relationships" r:blip="">
            <dgm:adjLst/>
          </dgm:shape>
          <dgm:ruleLst/>
        </dgm:layoutNode>
        <dgm:ruleLst>
          <dgm:rule type="h" val="INF" fact="NaN" max="NaN"/>
        </dgm:ruleLst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1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1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r">
              <a:defRPr sz="1200"/>
            </a:lvl1pPr>
          </a:lstStyle>
          <a:p>
            <a:fld id="{02C7517F-9216-48E2-A1F7-ECD181DA41B6}" type="datetimeFigureOut">
              <a:rPr lang="en-US" smtClean="0"/>
              <a:pPr/>
              <a:t>4/22/2019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0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0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r">
              <a:defRPr sz="1200"/>
            </a:lvl1pPr>
          </a:lstStyle>
          <a:p>
            <a:fld id="{1943CA2D-F318-4117-B0E5-22F30933C0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9157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4/22/2019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691" y="4043099"/>
            <a:ext cx="1969660" cy="19696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062" y="3808456"/>
            <a:ext cx="2037073" cy="254557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579" y="4699830"/>
            <a:ext cx="2930358" cy="1831474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4/22/2019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4/22/2019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4/22/2019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4/22/2019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4/22/2019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4/22/2019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4/22/2019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4/22/2019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4/22/2019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4/22/2019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4/22/2019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tx1"/>
        </a:buClr>
        <a:buSzPct val="80000"/>
        <a:buFont typeface="Corbe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5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Hilliard Sports Commission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Findings and Recommendations  April 2019</a:t>
            </a:r>
          </a:p>
        </p:txBody>
      </p:sp>
    </p:spTree>
    <p:extLst>
      <p:ext uri="{BB962C8B-B14F-4D97-AF65-F5344CB8AC3E}">
        <p14:creationId xmlns:p14="http://schemas.microsoft.com/office/powerpoint/2010/main" val="9185619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064" y="609600"/>
            <a:ext cx="8351592" cy="1356360"/>
          </a:xfrm>
        </p:spPr>
        <p:txBody>
          <a:bodyPr>
            <a:normAutofit/>
          </a:bodyPr>
          <a:lstStyle/>
          <a:p>
            <a:r>
              <a:rPr lang="en-US" dirty="0"/>
              <a:t>Recommendations – Indoor Space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7064" y="2057400"/>
            <a:ext cx="6993914" cy="4038600"/>
          </a:xfrm>
        </p:spPr>
        <p:txBody>
          <a:bodyPr>
            <a:normAutofit/>
          </a:bodyPr>
          <a:lstStyle/>
          <a:p>
            <a:r>
              <a:rPr lang="en-US" dirty="0"/>
              <a:t>Develop an indoor facility for court sports and recreation, using either city financing or third party</a:t>
            </a:r>
          </a:p>
          <a:p>
            <a:pPr marL="45720" indent="0">
              <a:buNone/>
            </a:pPr>
            <a:endParaRPr lang="en-US" dirty="0"/>
          </a:p>
          <a:p>
            <a:pPr lvl="1"/>
            <a:r>
              <a:rPr lang="en-US" dirty="0"/>
              <a:t>Option 1 – Build a facility at the </a:t>
            </a:r>
            <a:r>
              <a:rPr lang="en-US" dirty="0" err="1"/>
              <a:t>Grener</a:t>
            </a:r>
            <a:r>
              <a:rPr lang="en-US" dirty="0"/>
              <a:t> site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Option 2 – Modify and expand the Community Center at Municipal Park</a:t>
            </a:r>
          </a:p>
          <a:p>
            <a:endParaRPr lang="en-US" dirty="0"/>
          </a:p>
        </p:txBody>
      </p:sp>
      <p:pic>
        <p:nvPicPr>
          <p:cNvPr id="7" name="Graphic 6" descr="City">
            <a:extLst>
              <a:ext uri="{FF2B5EF4-FFF2-40B4-BE49-F238E27FC236}">
                <a16:creationId xmlns:a16="http://schemas.microsoft.com/office/drawing/2014/main" id="{EEBCC722-0358-488B-B973-F86C09BC60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85610" y="1835810"/>
            <a:ext cx="3135414" cy="313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8675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752" y="865632"/>
            <a:ext cx="4047744" cy="4899006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Recommendations -</a:t>
            </a:r>
            <a:br>
              <a:rPr lang="en-US" sz="3600" dirty="0"/>
            </a:br>
            <a:r>
              <a:rPr lang="en-US" sz="3600" dirty="0"/>
              <a:t> </a:t>
            </a:r>
            <a:br>
              <a:rPr lang="en-US" sz="3600" dirty="0"/>
            </a:br>
            <a:r>
              <a:rPr lang="en-US" sz="3600" dirty="0"/>
              <a:t>Economic Development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91780B4-4077-4673-9D0E-447148E0335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5174781"/>
              </p:ext>
            </p:extLst>
          </p:nvPr>
        </p:nvGraphicFramePr>
        <p:xfrm>
          <a:off x="4545013" y="1199858"/>
          <a:ext cx="6451943" cy="4615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931824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Next Steps  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0808" y="1674114"/>
            <a:ext cx="9872871" cy="4457700"/>
          </a:xfrm>
          <a:noFill/>
        </p:spPr>
        <p:txBody>
          <a:bodyPr>
            <a:normAutofit fontScale="25000" lnSpcReduction="20000"/>
          </a:bodyPr>
          <a:lstStyle/>
          <a:p>
            <a:r>
              <a:rPr lang="en-US" sz="8000" dirty="0"/>
              <a:t>Short Term -  </a:t>
            </a:r>
          </a:p>
          <a:p>
            <a:pPr lvl="2"/>
            <a:r>
              <a:rPr lang="en-US" sz="8000" dirty="0"/>
              <a:t>Communicate recommendations and gain feedback from - School, Local Sports Organizations , Townships, Franklin County Agricultural Society, Local Business</a:t>
            </a:r>
          </a:p>
          <a:p>
            <a:pPr lvl="2"/>
            <a:r>
              <a:rPr lang="en-US" sz="8000" dirty="0"/>
              <a:t>Form single point youth sports coordination organization  (Hilliard Youth Sports Council) within the Recreation and Parks Department. </a:t>
            </a:r>
          </a:p>
          <a:p>
            <a:pPr lvl="2"/>
            <a:r>
              <a:rPr lang="en-US" sz="8000" dirty="0"/>
              <a:t>Include two members of the Sports Commission  on  organization's board to help facilitate the start-up of the organization.</a:t>
            </a:r>
          </a:p>
          <a:p>
            <a:pPr lvl="2">
              <a:buNone/>
            </a:pPr>
            <a:endParaRPr lang="en-US" sz="7200" dirty="0"/>
          </a:p>
          <a:p>
            <a:r>
              <a:rPr lang="en-US" sz="8000" dirty="0"/>
              <a:t>Long Term –</a:t>
            </a:r>
          </a:p>
          <a:p>
            <a:pPr lvl="2"/>
            <a:r>
              <a:rPr lang="en-US" sz="8000" dirty="0"/>
              <a:t> Develop </a:t>
            </a:r>
            <a:r>
              <a:rPr lang="en-US" sz="8000" dirty="0" err="1"/>
              <a:t>Grener</a:t>
            </a:r>
            <a:endParaRPr lang="en-US" sz="8000" dirty="0"/>
          </a:p>
          <a:p>
            <a:pPr lvl="3"/>
            <a:r>
              <a:rPr lang="en-US" sz="8000" dirty="0"/>
              <a:t>Review inventory of city and school  fields and facilities.</a:t>
            </a:r>
          </a:p>
          <a:p>
            <a:pPr lvl="3"/>
            <a:r>
              <a:rPr lang="en-US" sz="8000" dirty="0"/>
              <a:t>Develop program of space needs for </a:t>
            </a:r>
            <a:r>
              <a:rPr lang="en-US" sz="8000" dirty="0" err="1"/>
              <a:t>Grener</a:t>
            </a:r>
            <a:r>
              <a:rPr lang="en-US" sz="8000" dirty="0"/>
              <a:t> and schedule for implementation.  </a:t>
            </a:r>
          </a:p>
          <a:p>
            <a:pPr lvl="2"/>
            <a:r>
              <a:rPr lang="en-US" sz="8000" dirty="0"/>
              <a:t>Economic Impact </a:t>
            </a:r>
          </a:p>
          <a:p>
            <a:pPr lvl="3"/>
            <a:r>
              <a:rPr lang="en-US" sz="8000" dirty="0"/>
              <a:t>Study “regional” sports assets to discover what is missing or needed in region.</a:t>
            </a:r>
          </a:p>
          <a:p>
            <a:pPr lvl="3"/>
            <a:r>
              <a:rPr lang="en-US" sz="8000" dirty="0"/>
              <a:t>Identify strength in our sports community that we might build upon to fill a need currently lacking or missing in the region.</a:t>
            </a:r>
          </a:p>
          <a:p>
            <a:pPr lvl="2">
              <a:buNone/>
            </a:pPr>
            <a:endParaRPr lang="en-US" sz="7200" dirty="0"/>
          </a:p>
          <a:p>
            <a:pPr lvl="3">
              <a:buNone/>
            </a:pPr>
            <a:endParaRPr lang="en-US" sz="7200" dirty="0"/>
          </a:p>
          <a:p>
            <a:pPr lvl="2"/>
            <a:endParaRPr lang="en-US" sz="7200" dirty="0"/>
          </a:p>
          <a:p>
            <a:pPr>
              <a:buNone/>
            </a:pPr>
            <a:endParaRPr lang="en-US" sz="7200" dirty="0"/>
          </a:p>
          <a:p>
            <a:pPr>
              <a:buNone/>
            </a:pPr>
            <a:r>
              <a:rPr lang="en-US" sz="6200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6271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F3AFF695-55AF-4146-BC3F-D9E49D777C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8434" name="Picture 2" descr="Image result for youth sports hd image">
            <a:extLst>
              <a:ext uri="{FF2B5EF4-FFF2-40B4-BE49-F238E27FC236}">
                <a16:creationId xmlns:a16="http://schemas.microsoft.com/office/drawing/2014/main" id="{2B9603A7-E48B-4226-84CA-3E87591BB8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6" r="1" b="1"/>
          <a:stretch/>
        </p:blipFill>
        <p:spPr bwMode="auto">
          <a:xfrm>
            <a:off x="231140" y="246888"/>
            <a:ext cx="11732261" cy="6382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939D3936-226B-4DBD-B160-51F1D2A4CD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Hilliard Sports Commission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MAKING A </a:t>
            </a:r>
            <a:r>
              <a:rPr lang="en-US" b="1" dirty="0">
                <a:solidFill>
                  <a:schemeClr val="bg1"/>
                </a:solidFill>
              </a:rPr>
              <a:t>REAL</a:t>
            </a:r>
            <a:r>
              <a:rPr lang="en-US" dirty="0">
                <a:solidFill>
                  <a:schemeClr val="bg1"/>
                </a:solidFill>
              </a:rPr>
              <a:t> IMPACT. </a:t>
            </a:r>
            <a:r>
              <a:rPr lang="en-US" b="1" dirty="0">
                <a:solidFill>
                  <a:schemeClr val="bg1"/>
                </a:solidFill>
              </a:rPr>
              <a:t>TOGETHER.</a:t>
            </a:r>
          </a:p>
        </p:txBody>
      </p:sp>
    </p:spTree>
    <p:extLst>
      <p:ext uri="{BB962C8B-B14F-4D97-AF65-F5344CB8AC3E}">
        <p14:creationId xmlns:p14="http://schemas.microsoft.com/office/powerpoint/2010/main" val="1202263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064" y="609600"/>
            <a:ext cx="6993914" cy="1158240"/>
          </a:xfrm>
        </p:spPr>
        <p:txBody>
          <a:bodyPr>
            <a:normAutofit/>
          </a:bodyPr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7064" y="1743456"/>
            <a:ext cx="6993914" cy="4352544"/>
          </a:xfrm>
        </p:spPr>
        <p:txBody>
          <a:bodyPr>
            <a:noAutofit/>
          </a:bodyPr>
          <a:lstStyle/>
          <a:p>
            <a:r>
              <a:rPr lang="en-US" sz="2000" dirty="0"/>
              <a:t>Introduction</a:t>
            </a:r>
          </a:p>
          <a:p>
            <a:r>
              <a:rPr lang="en-US" sz="2000" dirty="0"/>
              <a:t>Objectives</a:t>
            </a:r>
          </a:p>
          <a:p>
            <a:r>
              <a:rPr lang="en-US" sz="2000" dirty="0"/>
              <a:t>Fees and Scheduling</a:t>
            </a:r>
          </a:p>
          <a:p>
            <a:r>
              <a:rPr lang="en-US" sz="2000" dirty="0"/>
              <a:t>Ensuring Opportunities for All</a:t>
            </a:r>
          </a:p>
          <a:p>
            <a:r>
              <a:rPr lang="en-US" sz="2000" dirty="0"/>
              <a:t>Field Maintenance</a:t>
            </a:r>
          </a:p>
          <a:p>
            <a:r>
              <a:rPr lang="en-US" sz="2000" dirty="0"/>
              <a:t>Outdoor Field Demand</a:t>
            </a:r>
          </a:p>
          <a:p>
            <a:r>
              <a:rPr lang="en-US" sz="2000" dirty="0"/>
              <a:t>Outdoor Field Space</a:t>
            </a:r>
          </a:p>
          <a:p>
            <a:r>
              <a:rPr lang="en-US" sz="2000" dirty="0"/>
              <a:t>Indoor space</a:t>
            </a:r>
          </a:p>
          <a:p>
            <a:r>
              <a:rPr lang="en-US" sz="2000" dirty="0"/>
              <a:t>Economic Development</a:t>
            </a:r>
          </a:p>
          <a:p>
            <a:r>
              <a:rPr lang="en-US" sz="2000" dirty="0"/>
              <a:t>Next Steps</a:t>
            </a:r>
          </a:p>
        </p:txBody>
      </p:sp>
      <p:pic>
        <p:nvPicPr>
          <p:cNvPr id="7" name="Graphic 6" descr="ScheduleEventAction">
            <a:extLst>
              <a:ext uri="{FF2B5EF4-FFF2-40B4-BE49-F238E27FC236}">
                <a16:creationId xmlns:a16="http://schemas.microsoft.com/office/drawing/2014/main" id="{70B79B91-29C7-49D5-8254-DBF6ED822D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85610" y="1860302"/>
            <a:ext cx="3135414" cy="313541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133856"/>
          </a:xfrm>
        </p:spPr>
        <p:txBody>
          <a:bodyPr>
            <a:normAutofit/>
          </a:bodyPr>
          <a:lstStyle/>
          <a:p>
            <a:r>
              <a:rPr lang="en-US" dirty="0"/>
              <a:t>Objectives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AA5A4A9-EFEF-4C2F-87B6-2EE65271E9D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9573152"/>
              </p:ext>
            </p:extLst>
          </p:nvPr>
        </p:nvGraphicFramePr>
        <p:xfrm>
          <a:off x="1155192" y="1767840"/>
          <a:ext cx="10244328" cy="4242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133475"/>
          </a:xfrm>
        </p:spPr>
        <p:txBody>
          <a:bodyPr>
            <a:normAutofit/>
          </a:bodyPr>
          <a:lstStyle/>
          <a:p>
            <a:r>
              <a:rPr lang="en-US" sz="3600" dirty="0"/>
              <a:t>Recommendations – Fees and Scheduling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743075"/>
            <a:ext cx="9872871" cy="4629785"/>
          </a:xfrm>
          <a:noFill/>
        </p:spPr>
        <p:txBody>
          <a:bodyPr>
            <a:normAutofit fontScale="92500" lnSpcReduction="20000"/>
          </a:bodyPr>
          <a:lstStyle/>
          <a:p>
            <a:r>
              <a:rPr lang="en-US" dirty="0"/>
              <a:t>Form a single point youth sports coordination organization within the Recreation and Parks Department to serve as central coordinator for use of fields and facilities for youth groups. </a:t>
            </a:r>
          </a:p>
          <a:p>
            <a:r>
              <a:rPr lang="en-US" dirty="0"/>
              <a:t>Youth sports organization would be the single point of contact for organizing tournaments using city and school fields.</a:t>
            </a:r>
          </a:p>
          <a:p>
            <a:r>
              <a:rPr lang="en-US" dirty="0"/>
              <a:t>Establish organization board which would establish policy criteria in which the youth sports organization would govern.</a:t>
            </a:r>
          </a:p>
          <a:p>
            <a:r>
              <a:rPr lang="en-US" dirty="0"/>
              <a:t>Adopt classification system for youth sports groups, to prioritize those serving the broader community – 3 tiers</a:t>
            </a:r>
          </a:p>
          <a:p>
            <a:r>
              <a:rPr lang="en-US" dirty="0"/>
              <a:t>Establish scheduling policies which prioritize field usage based on tier</a:t>
            </a:r>
          </a:p>
          <a:p>
            <a:r>
              <a:rPr lang="en-US" dirty="0"/>
              <a:t>Develop fee structure which equitably shares cost of field usage with youth groups.</a:t>
            </a:r>
          </a:p>
          <a:p>
            <a:r>
              <a:rPr lang="en-US" dirty="0"/>
              <a:t>Implement standardized software platform for scheduling which integrates city and school processes</a:t>
            </a:r>
          </a:p>
          <a:p>
            <a:r>
              <a:rPr lang="en-US" dirty="0"/>
              <a:t>Standardize contracts for sports groups using fields. </a:t>
            </a:r>
          </a:p>
        </p:txBody>
      </p:sp>
    </p:spTree>
    <p:extLst>
      <p:ext uri="{BB962C8B-B14F-4D97-AF65-F5344CB8AC3E}">
        <p14:creationId xmlns:p14="http://schemas.microsoft.com/office/powerpoint/2010/main" val="3325722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</p:spPr>
        <p:txBody>
          <a:bodyPr>
            <a:noAutofit/>
          </a:bodyPr>
          <a:lstStyle/>
          <a:p>
            <a:r>
              <a:rPr lang="en-US" sz="3600" dirty="0"/>
              <a:t>Recommendations –</a:t>
            </a:r>
            <a:br>
              <a:rPr lang="en-US" sz="3600" dirty="0"/>
            </a:br>
            <a:r>
              <a:rPr lang="en-US" sz="3600" dirty="0"/>
              <a:t>Ensure Opportunities  for All Ages and Abilities  </a:t>
            </a:r>
            <a:br>
              <a:rPr lang="en-US" sz="3600" dirty="0"/>
            </a:br>
            <a:endParaRPr lang="en-US" sz="3600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00EC417-5133-4AC3-B9AA-A20DEA7B5F1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5281503"/>
              </p:ext>
            </p:extLst>
          </p:nvPr>
        </p:nvGraphicFramePr>
        <p:xfrm>
          <a:off x="1143000" y="1584960"/>
          <a:ext cx="10000488" cy="4864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826271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</p:spPr>
        <p:txBody>
          <a:bodyPr>
            <a:normAutofit/>
          </a:bodyPr>
          <a:lstStyle/>
          <a:p>
            <a:r>
              <a:rPr lang="en-US"/>
              <a:t>Recommendations – Field Maintenance</a:t>
            </a:r>
            <a:br>
              <a:rPr lang="en-US"/>
            </a:br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C556F04-7882-4D1A-8AD3-A02452FECC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3680922"/>
              </p:ext>
            </p:extLst>
          </p:nvPr>
        </p:nvGraphicFramePr>
        <p:xfrm>
          <a:off x="1143000" y="1524000"/>
          <a:ext cx="9872663" cy="4571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1132976" y="685785"/>
          <a:ext cx="9965238" cy="5272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3" name="Worksheet" r:id="rId3" imgW="6715041" imgH="3552904" progId="Excel.Sheet.12">
                  <p:embed/>
                </p:oleObj>
              </mc:Choice>
              <mc:Fallback>
                <p:oleObj name="Worksheet" r:id="rId3" imgW="6715041" imgH="3552904" progId="Excel.Sheet.12">
                  <p:embed/>
                  <p:pic>
                    <p:nvPicPr>
                      <p:cNvPr id="0" name="Picture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2976" y="685785"/>
                        <a:ext cx="9965238" cy="5272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5864" y="523872"/>
            <a:ext cx="9875520" cy="847739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Findings – Current Demand and Needed Fields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57450" y="2757471"/>
            <a:ext cx="514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 pitchFamily="34" charset="0"/>
              </a:rPr>
              <a:t>27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95701" y="2209785"/>
            <a:ext cx="514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 pitchFamily="34" charset="0"/>
              </a:rPr>
              <a:t>35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81577" y="1766872"/>
            <a:ext cx="514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 pitchFamily="34" charset="0"/>
              </a:rPr>
              <a:t>41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439024" y="2595548"/>
            <a:ext cx="514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 pitchFamily="34" charset="0"/>
              </a:rPr>
              <a:t>29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696328" y="2224075"/>
            <a:ext cx="514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 pitchFamily="34" charset="0"/>
              </a:rPr>
              <a:t>35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967912" y="1966898"/>
            <a:ext cx="514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 pitchFamily="34" charset="0"/>
              </a:rPr>
              <a:t>38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14476" y="5862627"/>
            <a:ext cx="48577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Calibri" pitchFamily="34" charset="0"/>
              </a:rPr>
              <a:t>Multi-Use Fields – Soccer, FB, Lacrosse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86575" y="5872152"/>
            <a:ext cx="41100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Calibri" pitchFamily="34" charset="0"/>
              </a:rPr>
              <a:t>Ball Diamonds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Recommendations – Outdoor Field Space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689100"/>
            <a:ext cx="9872871" cy="4406900"/>
          </a:xfrm>
          <a:noFill/>
        </p:spPr>
        <p:txBody>
          <a:bodyPr>
            <a:normAutofit fontScale="92500" lnSpcReduction="10000"/>
          </a:bodyPr>
          <a:lstStyle/>
          <a:p>
            <a:r>
              <a:rPr lang="en-US" dirty="0"/>
              <a:t>Build additional sports field capacity for use by Hilliard area residents including soccer, baseball, softball, and alternative sports, using a phased approach</a:t>
            </a:r>
          </a:p>
          <a:p>
            <a:pPr lvl="1"/>
            <a:endParaRPr lang="en-US" sz="2200" dirty="0"/>
          </a:p>
          <a:p>
            <a:pPr lvl="1"/>
            <a:r>
              <a:rPr lang="en-US" sz="2200" dirty="0"/>
              <a:t>Option 1 – Utilize </a:t>
            </a:r>
            <a:r>
              <a:rPr lang="en-US" sz="2200" dirty="0" err="1"/>
              <a:t>Grener</a:t>
            </a:r>
            <a:r>
              <a:rPr lang="en-US" sz="2200" dirty="0"/>
              <a:t> Site for development of sports park</a:t>
            </a:r>
          </a:p>
          <a:p>
            <a:pPr lvl="2"/>
            <a:r>
              <a:rPr lang="en-US" sz="2200" dirty="0"/>
              <a:t>Sports Park would include – Miracle Field  (in progress)</a:t>
            </a:r>
          </a:p>
          <a:p>
            <a:pPr lvl="2"/>
            <a:r>
              <a:rPr lang="en-US" sz="2200" dirty="0"/>
              <a:t>Other fields and facilities could include - multi-sport turf and synthetic turf fields, ball diamonds, pickle ball courts, outdoor hockey, playground, concession area, vender  space, restrooms, etc. </a:t>
            </a:r>
          </a:p>
          <a:p>
            <a:pPr lvl="2">
              <a:buNone/>
            </a:pPr>
            <a:endParaRPr lang="en-US" dirty="0"/>
          </a:p>
          <a:p>
            <a:pPr lvl="1"/>
            <a:r>
              <a:rPr lang="en-US" sz="2200" dirty="0"/>
              <a:t>Option 2 – Pursue other large tracts of land for sports field development</a:t>
            </a:r>
          </a:p>
          <a:p>
            <a:pPr lvl="2"/>
            <a:r>
              <a:rPr lang="en-US" sz="2200" dirty="0"/>
              <a:t>50+ acre parcel inside City limits</a:t>
            </a:r>
          </a:p>
          <a:p>
            <a:pPr lvl="2"/>
            <a:r>
              <a:rPr lang="en-US" sz="2200" dirty="0"/>
              <a:t>Expand Roger Reynolds Municipal Park</a:t>
            </a:r>
          </a:p>
          <a:p>
            <a:pPr lvl="2"/>
            <a:r>
              <a:rPr lang="en-US" sz="2200" dirty="0"/>
              <a:t>Approach Franklin County Agricultural Society to explore co-use and expansion of outdoor sports fields on Franklin County Fairgrounds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6649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/>
          <p:cNvPicPr preferRelativeResize="0">
            <a:picLocks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33984" y="353568"/>
            <a:ext cx="9904863" cy="623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8541069" y="1571625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586787" y="1628775"/>
            <a:ext cx="1900237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Conceptual Image</a:t>
            </a:r>
          </a:p>
          <a:p>
            <a:r>
              <a:rPr lang="en-US" sz="3600" b="1" dirty="0"/>
              <a:t>DRAFT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ACC63D00-1EE0-4159-BF5A-6FF02000B7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812</Words>
  <Application>Microsoft Office PowerPoint</Application>
  <PresentationFormat>Widescreen</PresentationFormat>
  <Paragraphs>95</Paragraphs>
  <Slides>13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Calibri</vt:lpstr>
      <vt:lpstr>Corbel</vt:lpstr>
      <vt:lpstr>Basis</vt:lpstr>
      <vt:lpstr>Worksheet</vt:lpstr>
      <vt:lpstr>Hilliard Sports Commission </vt:lpstr>
      <vt:lpstr>Agenda</vt:lpstr>
      <vt:lpstr>Objectives</vt:lpstr>
      <vt:lpstr>Recommendations – Fees and Scheduling</vt:lpstr>
      <vt:lpstr>Recommendations – Ensure Opportunities  for All Ages and Abilities   </vt:lpstr>
      <vt:lpstr>Recommendations – Field Maintenance </vt:lpstr>
      <vt:lpstr>Findings – Current Demand and Needed Fields</vt:lpstr>
      <vt:lpstr>Recommendations – Outdoor Field Space</vt:lpstr>
      <vt:lpstr>PowerPoint Presentation</vt:lpstr>
      <vt:lpstr>Recommendations – Indoor Space</vt:lpstr>
      <vt:lpstr>Recommendations -   Economic Development</vt:lpstr>
      <vt:lpstr>Next Steps   </vt:lpstr>
      <vt:lpstr>Hilliard Sports Commission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Hilliard Sports Commission</dc:title>
  <dc:creator>Connor Dietz</dc:creator>
  <cp:lastModifiedBy>Lynne Fasone</cp:lastModifiedBy>
  <cp:revision>15</cp:revision>
  <dcterms:created xsi:type="dcterms:W3CDTF">2019-04-19T18:29:39Z</dcterms:created>
  <dcterms:modified xsi:type="dcterms:W3CDTF">2019-04-22T15:49:13Z</dcterms:modified>
</cp:coreProperties>
</file>